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497" r:id="rId3"/>
    <p:sldId id="496" r:id="rId4"/>
    <p:sldId id="519" r:id="rId5"/>
    <p:sldId id="529" r:id="rId6"/>
    <p:sldId id="530" r:id="rId7"/>
    <p:sldId id="531" r:id="rId8"/>
    <p:sldId id="520" r:id="rId9"/>
    <p:sldId id="536" r:id="rId10"/>
    <p:sldId id="533" r:id="rId11"/>
    <p:sldId id="534" r:id="rId12"/>
    <p:sldId id="535" r:id="rId13"/>
    <p:sldId id="532" r:id="rId14"/>
    <p:sldId id="523" r:id="rId15"/>
    <p:sldId id="517" r:id="rId16"/>
    <p:sldId id="515" r:id="rId17"/>
    <p:sldId id="516" r:id="rId18"/>
    <p:sldId id="414"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852053-19D9-4140-914C-10487D3224E1}" v="204" dt="2025-10-09T19:53:28.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60" autoAdjust="0"/>
    <p:restoredTop sz="82207" autoAdjust="0"/>
  </p:normalViewPr>
  <p:slideViewPr>
    <p:cSldViewPr snapToGrid="0">
      <p:cViewPr varScale="1">
        <p:scale>
          <a:sx n="68" d="100"/>
          <a:sy n="68" d="100"/>
        </p:scale>
        <p:origin x="72" y="12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Andrea (CFIA/ACIA)" userId="016df1cd-5d71-41bc-8fec-8f09298258d4" providerId="ADAL" clId="{B5852053-19D9-4140-914C-10487D3224E1}"/>
    <pc:docChg chg="undo custSel addSld delSld modSld sldOrd">
      <pc:chgData name="Osborn, Andrea (CFIA/ACIA)" userId="016df1cd-5d71-41bc-8fec-8f09298258d4" providerId="ADAL" clId="{B5852053-19D9-4140-914C-10487D3224E1}" dt="2025-10-10T17:15:17.518" v="5393" actId="47"/>
      <pc:docMkLst>
        <pc:docMk/>
      </pc:docMkLst>
      <pc:sldChg chg="modSp mod">
        <pc:chgData name="Osborn, Andrea (CFIA/ACIA)" userId="016df1cd-5d71-41bc-8fec-8f09298258d4" providerId="ADAL" clId="{B5852053-19D9-4140-914C-10487D3224E1}" dt="2025-10-08T18:57:25.356" v="10" actId="20577"/>
        <pc:sldMkLst>
          <pc:docMk/>
          <pc:sldMk cId="3759988467" sldId="256"/>
        </pc:sldMkLst>
        <pc:spChg chg="mod">
          <ac:chgData name="Osborn, Andrea (CFIA/ACIA)" userId="016df1cd-5d71-41bc-8fec-8f09298258d4" providerId="ADAL" clId="{B5852053-19D9-4140-914C-10487D3224E1}" dt="2025-10-08T18:57:25.356" v="10" actId="20577"/>
          <ac:spMkLst>
            <pc:docMk/>
            <pc:sldMk cId="3759988467" sldId="256"/>
            <ac:spMk id="14339" creationId="{00000000-0000-0000-0000-000000000000}"/>
          </ac:spMkLst>
        </pc:spChg>
      </pc:sldChg>
      <pc:sldChg chg="del">
        <pc:chgData name="Osborn, Andrea (CFIA/ACIA)" userId="016df1cd-5d71-41bc-8fec-8f09298258d4" providerId="ADAL" clId="{B5852053-19D9-4140-914C-10487D3224E1}" dt="2025-10-08T19:11:00.141" v="18" actId="47"/>
        <pc:sldMkLst>
          <pc:docMk/>
          <pc:sldMk cId="0" sldId="340"/>
        </pc:sldMkLst>
      </pc:sldChg>
      <pc:sldChg chg="delSp modSp mod modClrScheme chgLayout">
        <pc:chgData name="Osborn, Andrea (CFIA/ACIA)" userId="016df1cd-5d71-41bc-8fec-8f09298258d4" providerId="ADAL" clId="{B5852053-19D9-4140-914C-10487D3224E1}" dt="2025-10-09T19:03:24.791" v="4757" actId="700"/>
        <pc:sldMkLst>
          <pc:docMk/>
          <pc:sldMk cId="554606193" sldId="414"/>
        </pc:sldMkLst>
        <pc:spChg chg="mod ord">
          <ac:chgData name="Osborn, Andrea (CFIA/ACIA)" userId="016df1cd-5d71-41bc-8fec-8f09298258d4" providerId="ADAL" clId="{B5852053-19D9-4140-914C-10487D3224E1}" dt="2025-10-09T19:03:24.791" v="4757" actId="700"/>
          <ac:spMkLst>
            <pc:docMk/>
            <pc:sldMk cId="554606193" sldId="414"/>
            <ac:spMk id="2" creationId="{F95EC652-8D7F-44BF-7AFD-89E4996414D4}"/>
          </ac:spMkLst>
        </pc:spChg>
        <pc:spChg chg="mod ord">
          <ac:chgData name="Osborn, Andrea (CFIA/ACIA)" userId="016df1cd-5d71-41bc-8fec-8f09298258d4" providerId="ADAL" clId="{B5852053-19D9-4140-914C-10487D3224E1}" dt="2025-10-09T19:03:24.791" v="4757" actId="700"/>
          <ac:spMkLst>
            <pc:docMk/>
            <pc:sldMk cId="554606193" sldId="414"/>
            <ac:spMk id="3" creationId="{E0358116-4837-5B9B-CD0E-B46A3D574603}"/>
          </ac:spMkLst>
        </pc:spChg>
        <pc:spChg chg="mod ord">
          <ac:chgData name="Osborn, Andrea (CFIA/ACIA)" userId="016df1cd-5d71-41bc-8fec-8f09298258d4" providerId="ADAL" clId="{B5852053-19D9-4140-914C-10487D3224E1}" dt="2025-10-09T19:03:24.791" v="4757" actId="700"/>
          <ac:spMkLst>
            <pc:docMk/>
            <pc:sldMk cId="554606193" sldId="414"/>
            <ac:spMk id="5" creationId="{AF65D959-544F-9286-A962-F0CEBF385DA3}"/>
          </ac:spMkLst>
        </pc:spChg>
        <pc:spChg chg="del mod ord">
          <ac:chgData name="Osborn, Andrea (CFIA/ACIA)" userId="016df1cd-5d71-41bc-8fec-8f09298258d4" providerId="ADAL" clId="{B5852053-19D9-4140-914C-10487D3224E1}" dt="2025-10-09T19:03:19.079" v="4756" actId="700"/>
          <ac:spMkLst>
            <pc:docMk/>
            <pc:sldMk cId="554606193" sldId="414"/>
            <ac:spMk id="6" creationId="{7C8ECE57-A9E2-50A4-615C-9F8A0342C6A4}"/>
          </ac:spMkLst>
        </pc:spChg>
      </pc:sldChg>
      <pc:sldChg chg="addSp delSp modSp del mod modShow">
        <pc:chgData name="Osborn, Andrea (CFIA/ACIA)" userId="016df1cd-5d71-41bc-8fec-8f09298258d4" providerId="ADAL" clId="{B5852053-19D9-4140-914C-10487D3224E1}" dt="2025-10-09T19:09:37.550" v="4836" actId="47"/>
        <pc:sldMkLst>
          <pc:docMk/>
          <pc:sldMk cId="3821052172" sldId="426"/>
        </pc:sldMkLst>
        <pc:spChg chg="mod">
          <ac:chgData name="Osborn, Andrea (CFIA/ACIA)" userId="016df1cd-5d71-41bc-8fec-8f09298258d4" providerId="ADAL" clId="{B5852053-19D9-4140-914C-10487D3224E1}" dt="2025-10-09T19:03:54.200" v="4758" actId="207"/>
          <ac:spMkLst>
            <pc:docMk/>
            <pc:sldMk cId="3821052172" sldId="426"/>
            <ac:spMk id="3" creationId="{9477EF72-A5C4-B3E1-A24E-807BD1E5C8F3}"/>
          </ac:spMkLst>
        </pc:spChg>
        <pc:spChg chg="add mod">
          <ac:chgData name="Osborn, Andrea (CFIA/ACIA)" userId="016df1cd-5d71-41bc-8fec-8f09298258d4" providerId="ADAL" clId="{B5852053-19D9-4140-914C-10487D3224E1}" dt="2025-10-09T19:09:31.393" v="4835" actId="20577"/>
          <ac:spMkLst>
            <pc:docMk/>
            <pc:sldMk cId="3821052172" sldId="426"/>
            <ac:spMk id="4" creationId="{672E6119-0F5F-EF7E-8F79-70DDE185A7C3}"/>
          </ac:spMkLst>
        </pc:spChg>
        <pc:spChg chg="mod">
          <ac:chgData name="Osborn, Andrea (CFIA/ACIA)" userId="016df1cd-5d71-41bc-8fec-8f09298258d4" providerId="ADAL" clId="{B5852053-19D9-4140-914C-10487D3224E1}" dt="2025-10-09T19:06:59.197" v="4766" actId="1076"/>
          <ac:spMkLst>
            <pc:docMk/>
            <pc:sldMk cId="3821052172" sldId="426"/>
            <ac:spMk id="10" creationId="{D047C979-1BC2-BB48-3339-FB6C072B6497}"/>
          </ac:spMkLst>
        </pc:spChg>
        <pc:picChg chg="add mod">
          <ac:chgData name="Osborn, Andrea (CFIA/ACIA)" userId="016df1cd-5d71-41bc-8fec-8f09298258d4" providerId="ADAL" clId="{B5852053-19D9-4140-914C-10487D3224E1}" dt="2025-10-09T19:06:54.419" v="4765" actId="14100"/>
          <ac:picMkLst>
            <pc:docMk/>
            <pc:sldMk cId="3821052172" sldId="426"/>
            <ac:picMk id="7" creationId="{B0992653-60F9-0241-6F93-D0F3A906542B}"/>
          </ac:picMkLst>
        </pc:picChg>
        <pc:picChg chg="del">
          <ac:chgData name="Osborn, Andrea (CFIA/ACIA)" userId="016df1cd-5d71-41bc-8fec-8f09298258d4" providerId="ADAL" clId="{B5852053-19D9-4140-914C-10487D3224E1}" dt="2025-10-09T19:06:45.508" v="4761" actId="478"/>
          <ac:picMkLst>
            <pc:docMk/>
            <pc:sldMk cId="3821052172" sldId="426"/>
            <ac:picMk id="8" creationId="{873AB057-9005-CA3B-D65A-6B3A5A75E7AF}"/>
          </ac:picMkLst>
        </pc:picChg>
      </pc:sldChg>
      <pc:sldChg chg="del mod modShow">
        <pc:chgData name="Osborn, Andrea (CFIA/ACIA)" userId="016df1cd-5d71-41bc-8fec-8f09298258d4" providerId="ADAL" clId="{B5852053-19D9-4140-914C-10487D3224E1}" dt="2025-10-09T18:47:57.007" v="4574" actId="47"/>
        <pc:sldMkLst>
          <pc:docMk/>
          <pc:sldMk cId="811939074" sldId="427"/>
        </pc:sldMkLst>
      </pc:sldChg>
      <pc:sldChg chg="add">
        <pc:chgData name="Osborn, Andrea (CFIA/ACIA)" userId="016df1cd-5d71-41bc-8fec-8f09298258d4" providerId="ADAL" clId="{B5852053-19D9-4140-914C-10487D3224E1}" dt="2025-10-08T19:11:43.161" v="20"/>
        <pc:sldMkLst>
          <pc:docMk/>
          <pc:sldMk cId="586885276" sldId="496"/>
        </pc:sldMkLst>
      </pc:sldChg>
      <pc:sldChg chg="modSp add mod">
        <pc:chgData name="Osborn, Andrea (CFIA/ACIA)" userId="016df1cd-5d71-41bc-8fec-8f09298258d4" providerId="ADAL" clId="{B5852053-19D9-4140-914C-10487D3224E1}" dt="2025-10-08T20:40:40.073" v="183" actId="14100"/>
        <pc:sldMkLst>
          <pc:docMk/>
          <pc:sldMk cId="1753047355" sldId="497"/>
        </pc:sldMkLst>
        <pc:spChg chg="mod">
          <ac:chgData name="Osborn, Andrea (CFIA/ACIA)" userId="016df1cd-5d71-41bc-8fec-8f09298258d4" providerId="ADAL" clId="{B5852053-19D9-4140-914C-10487D3224E1}" dt="2025-10-08T19:01:11.796" v="13" actId="20577"/>
          <ac:spMkLst>
            <pc:docMk/>
            <pc:sldMk cId="1753047355" sldId="497"/>
            <ac:spMk id="2" creationId="{D0E3D35D-6B3F-2741-9ACD-9DEEE6DFB756}"/>
          </ac:spMkLst>
        </pc:spChg>
        <pc:spChg chg="mod">
          <ac:chgData name="Osborn, Andrea (CFIA/ACIA)" userId="016df1cd-5d71-41bc-8fec-8f09298258d4" providerId="ADAL" clId="{B5852053-19D9-4140-914C-10487D3224E1}" dt="2025-10-08T20:40:40.073" v="183" actId="14100"/>
          <ac:spMkLst>
            <pc:docMk/>
            <pc:sldMk cId="1753047355" sldId="497"/>
            <ac:spMk id="24579" creationId="{5B18BBCE-525F-386A-8D1E-02C20D67DCA5}"/>
          </ac:spMkLst>
        </pc:spChg>
      </pc:sldChg>
      <pc:sldChg chg="del">
        <pc:chgData name="Osborn, Andrea (CFIA/ACIA)" userId="016df1cd-5d71-41bc-8fec-8f09298258d4" providerId="ADAL" clId="{B5852053-19D9-4140-914C-10487D3224E1}" dt="2025-10-08T19:01:04.522" v="12" actId="47"/>
        <pc:sldMkLst>
          <pc:docMk/>
          <pc:sldMk cId="0" sldId="508"/>
        </pc:sldMkLst>
      </pc:sldChg>
      <pc:sldChg chg="del mod modShow">
        <pc:chgData name="Osborn, Andrea (CFIA/ACIA)" userId="016df1cd-5d71-41bc-8fec-8f09298258d4" providerId="ADAL" clId="{B5852053-19D9-4140-914C-10487D3224E1}" dt="2025-10-09T18:47:51.434" v="4571" actId="47"/>
        <pc:sldMkLst>
          <pc:docMk/>
          <pc:sldMk cId="1824984559" sldId="511"/>
        </pc:sldMkLst>
      </pc:sldChg>
      <pc:sldChg chg="del mod modShow">
        <pc:chgData name="Osborn, Andrea (CFIA/ACIA)" userId="016df1cd-5d71-41bc-8fec-8f09298258d4" providerId="ADAL" clId="{B5852053-19D9-4140-914C-10487D3224E1}" dt="2025-10-09T18:47:52.835" v="4572" actId="47"/>
        <pc:sldMkLst>
          <pc:docMk/>
          <pc:sldMk cId="1041473274" sldId="512"/>
        </pc:sldMkLst>
      </pc:sldChg>
      <pc:sldChg chg="del mod modShow">
        <pc:chgData name="Osborn, Andrea (CFIA/ACIA)" userId="016df1cd-5d71-41bc-8fec-8f09298258d4" providerId="ADAL" clId="{B5852053-19D9-4140-914C-10487D3224E1}" dt="2025-10-09T18:47:53.769" v="4573" actId="47"/>
        <pc:sldMkLst>
          <pc:docMk/>
          <pc:sldMk cId="3080001792" sldId="513"/>
        </pc:sldMkLst>
      </pc:sldChg>
      <pc:sldChg chg="modSp mod">
        <pc:chgData name="Osborn, Andrea (CFIA/ACIA)" userId="016df1cd-5d71-41bc-8fec-8f09298258d4" providerId="ADAL" clId="{B5852053-19D9-4140-914C-10487D3224E1}" dt="2025-10-09T19:12:26.103" v="4859" actId="255"/>
        <pc:sldMkLst>
          <pc:docMk/>
          <pc:sldMk cId="2206488396" sldId="515"/>
        </pc:sldMkLst>
        <pc:spChg chg="mod">
          <ac:chgData name="Osborn, Andrea (CFIA/ACIA)" userId="016df1cd-5d71-41bc-8fec-8f09298258d4" providerId="ADAL" clId="{B5852053-19D9-4140-914C-10487D3224E1}" dt="2025-10-09T18:49:49.097" v="4588"/>
          <ac:spMkLst>
            <pc:docMk/>
            <pc:sldMk cId="2206488396" sldId="515"/>
            <ac:spMk id="3" creationId="{A2AF7046-26F9-8A04-9ABD-7995B2F16FEF}"/>
          </ac:spMkLst>
        </pc:spChg>
        <pc:spChg chg="mod">
          <ac:chgData name="Osborn, Andrea (CFIA/ACIA)" userId="016df1cd-5d71-41bc-8fec-8f09298258d4" providerId="ADAL" clId="{B5852053-19D9-4140-914C-10487D3224E1}" dt="2025-10-09T19:12:26.103" v="4859" actId="255"/>
          <ac:spMkLst>
            <pc:docMk/>
            <pc:sldMk cId="2206488396" sldId="515"/>
            <ac:spMk id="4" creationId="{5B8B8488-525C-D51B-1CA7-C4C139038CC0}"/>
          </ac:spMkLst>
        </pc:spChg>
      </pc:sldChg>
      <pc:sldChg chg="modSp mod">
        <pc:chgData name="Osborn, Andrea (CFIA/ACIA)" userId="016df1cd-5d71-41bc-8fec-8f09298258d4" providerId="ADAL" clId="{B5852053-19D9-4140-914C-10487D3224E1}" dt="2025-10-09T19:12:39.266" v="4861" actId="20577"/>
        <pc:sldMkLst>
          <pc:docMk/>
          <pc:sldMk cId="2747113367" sldId="516"/>
        </pc:sldMkLst>
        <pc:spChg chg="mod">
          <ac:chgData name="Osborn, Andrea (CFIA/ACIA)" userId="016df1cd-5d71-41bc-8fec-8f09298258d4" providerId="ADAL" clId="{B5852053-19D9-4140-914C-10487D3224E1}" dt="2025-10-09T19:12:39.266" v="4861" actId="20577"/>
          <ac:spMkLst>
            <pc:docMk/>
            <pc:sldMk cId="2747113367" sldId="516"/>
            <ac:spMk id="3" creationId="{A2AF7046-26F9-8A04-9ABD-7995B2F16FEF}"/>
          </ac:spMkLst>
        </pc:spChg>
        <pc:spChg chg="mod">
          <ac:chgData name="Osborn, Andrea (CFIA/ACIA)" userId="016df1cd-5d71-41bc-8fec-8f09298258d4" providerId="ADAL" clId="{B5852053-19D9-4140-914C-10487D3224E1}" dt="2025-10-08T23:24:01.249" v="2202"/>
          <ac:spMkLst>
            <pc:docMk/>
            <pc:sldMk cId="2747113367" sldId="516"/>
            <ac:spMk id="4" creationId="{5B8B8488-525C-D51B-1CA7-C4C139038CC0}"/>
          </ac:spMkLst>
        </pc:spChg>
      </pc:sldChg>
      <pc:sldChg chg="modSp mod ord modShow">
        <pc:chgData name="Osborn, Andrea (CFIA/ACIA)" userId="016df1cd-5d71-41bc-8fec-8f09298258d4" providerId="ADAL" clId="{B5852053-19D9-4140-914C-10487D3224E1}" dt="2025-10-09T18:51:06.770" v="4616" actId="20577"/>
        <pc:sldMkLst>
          <pc:docMk/>
          <pc:sldMk cId="2891777012" sldId="517"/>
        </pc:sldMkLst>
        <pc:spChg chg="mod">
          <ac:chgData name="Osborn, Andrea (CFIA/ACIA)" userId="016df1cd-5d71-41bc-8fec-8f09298258d4" providerId="ADAL" clId="{B5852053-19D9-4140-914C-10487D3224E1}" dt="2025-10-09T18:46:57.929" v="4569" actId="207"/>
          <ac:spMkLst>
            <pc:docMk/>
            <pc:sldMk cId="2891777012" sldId="517"/>
            <ac:spMk id="3" creationId="{F43919B5-A100-094D-7568-C62DD57F9100}"/>
          </ac:spMkLst>
        </pc:spChg>
        <pc:spChg chg="mod">
          <ac:chgData name="Osborn, Andrea (CFIA/ACIA)" userId="016df1cd-5d71-41bc-8fec-8f09298258d4" providerId="ADAL" clId="{B5852053-19D9-4140-914C-10487D3224E1}" dt="2025-10-09T18:51:06.770" v="4616" actId="20577"/>
          <ac:spMkLst>
            <pc:docMk/>
            <pc:sldMk cId="2891777012" sldId="517"/>
            <ac:spMk id="4" creationId="{C8D5E08C-0073-36F0-F624-E90927A14255}"/>
          </ac:spMkLst>
        </pc:spChg>
        <pc:picChg chg="mod">
          <ac:chgData name="Osborn, Andrea (CFIA/ACIA)" userId="016df1cd-5d71-41bc-8fec-8f09298258d4" providerId="ADAL" clId="{B5852053-19D9-4140-914C-10487D3224E1}" dt="2025-10-09T18:48:11.212" v="4578" actId="1076"/>
          <ac:picMkLst>
            <pc:docMk/>
            <pc:sldMk cId="2891777012" sldId="517"/>
            <ac:picMk id="15" creationId="{1C15EBDD-2B10-EC18-3FFA-AABAD42C2704}"/>
          </ac:picMkLst>
        </pc:picChg>
      </pc:sldChg>
      <pc:sldChg chg="del mod modShow">
        <pc:chgData name="Osborn, Andrea (CFIA/ACIA)" userId="016df1cd-5d71-41bc-8fec-8f09298258d4" providerId="ADAL" clId="{B5852053-19D9-4140-914C-10487D3224E1}" dt="2025-10-09T18:47:59.602" v="4575" actId="47"/>
        <pc:sldMkLst>
          <pc:docMk/>
          <pc:sldMk cId="3791749746" sldId="518"/>
        </pc:sldMkLst>
      </pc:sldChg>
      <pc:sldChg chg="addSp modSp new mod">
        <pc:chgData name="Osborn, Andrea (CFIA/ACIA)" userId="016df1cd-5d71-41bc-8fec-8f09298258d4" providerId="ADAL" clId="{B5852053-19D9-4140-914C-10487D3224E1}" dt="2025-10-08T21:55:39.174" v="311" actId="167"/>
        <pc:sldMkLst>
          <pc:docMk/>
          <pc:sldMk cId="1861803377" sldId="519"/>
        </pc:sldMkLst>
        <pc:spChg chg="mod">
          <ac:chgData name="Osborn, Andrea (CFIA/ACIA)" userId="016df1cd-5d71-41bc-8fec-8f09298258d4" providerId="ADAL" clId="{B5852053-19D9-4140-914C-10487D3224E1}" dt="2025-10-08T20:10:21.241" v="50" actId="255"/>
          <ac:spMkLst>
            <pc:docMk/>
            <pc:sldMk cId="1861803377" sldId="519"/>
            <ac:spMk id="2" creationId="{951F5CB5-761A-D836-F836-97B901363FEF}"/>
          </ac:spMkLst>
        </pc:spChg>
        <pc:spChg chg="mod">
          <ac:chgData name="Osborn, Andrea (CFIA/ACIA)" userId="016df1cd-5d71-41bc-8fec-8f09298258d4" providerId="ADAL" clId="{B5852053-19D9-4140-914C-10487D3224E1}" dt="2025-10-08T21:55:35.274" v="310" actId="5793"/>
          <ac:spMkLst>
            <pc:docMk/>
            <pc:sldMk cId="1861803377" sldId="519"/>
            <ac:spMk id="3" creationId="{77BCBC54-C602-A202-6B95-6539F6C10214}"/>
          </ac:spMkLst>
        </pc:spChg>
        <pc:picChg chg="add mod ord">
          <ac:chgData name="Osborn, Andrea (CFIA/ACIA)" userId="016df1cd-5d71-41bc-8fec-8f09298258d4" providerId="ADAL" clId="{B5852053-19D9-4140-914C-10487D3224E1}" dt="2025-10-08T21:55:39.174" v="311" actId="167"/>
          <ac:picMkLst>
            <pc:docMk/>
            <pc:sldMk cId="1861803377" sldId="519"/>
            <ac:picMk id="6" creationId="{04FB0068-1892-D694-A724-8F08EB5233F9}"/>
          </ac:picMkLst>
        </pc:picChg>
        <pc:picChg chg="add mod">
          <ac:chgData name="Osborn, Andrea (CFIA/ACIA)" userId="016df1cd-5d71-41bc-8fec-8f09298258d4" providerId="ADAL" clId="{B5852053-19D9-4140-914C-10487D3224E1}" dt="2025-10-08T21:53:30.338" v="213"/>
          <ac:picMkLst>
            <pc:docMk/>
            <pc:sldMk cId="1861803377" sldId="519"/>
            <ac:picMk id="8" creationId="{78793B5D-063A-616A-B670-943243723E16}"/>
          </ac:picMkLst>
        </pc:picChg>
      </pc:sldChg>
      <pc:sldChg chg="add del">
        <pc:chgData name="Osborn, Andrea (CFIA/ACIA)" userId="016df1cd-5d71-41bc-8fec-8f09298258d4" providerId="ADAL" clId="{B5852053-19D9-4140-914C-10487D3224E1}" dt="2025-10-08T19:11:27.643" v="19" actId="47"/>
        <pc:sldMkLst>
          <pc:docMk/>
          <pc:sldMk cId="3122238542" sldId="519"/>
        </pc:sldMkLst>
      </pc:sldChg>
      <pc:sldChg chg="modSp new mod">
        <pc:chgData name="Osborn, Andrea (CFIA/ACIA)" userId="016df1cd-5d71-41bc-8fec-8f09298258d4" providerId="ADAL" clId="{B5852053-19D9-4140-914C-10487D3224E1}" dt="2025-10-09T17:30:30.094" v="3603" actId="14100"/>
        <pc:sldMkLst>
          <pc:docMk/>
          <pc:sldMk cId="882798919" sldId="520"/>
        </pc:sldMkLst>
        <pc:spChg chg="mod">
          <ac:chgData name="Osborn, Andrea (CFIA/ACIA)" userId="016df1cd-5d71-41bc-8fec-8f09298258d4" providerId="ADAL" clId="{B5852053-19D9-4140-914C-10487D3224E1}" dt="2025-10-08T22:52:16.884" v="2063"/>
          <ac:spMkLst>
            <pc:docMk/>
            <pc:sldMk cId="882798919" sldId="520"/>
            <ac:spMk id="2" creationId="{FB460295-2436-7403-41A8-9330C08D74AE}"/>
          </ac:spMkLst>
        </pc:spChg>
        <pc:spChg chg="mod">
          <ac:chgData name="Osborn, Andrea (CFIA/ACIA)" userId="016df1cd-5d71-41bc-8fec-8f09298258d4" providerId="ADAL" clId="{B5852053-19D9-4140-914C-10487D3224E1}" dt="2025-10-09T17:30:30.094" v="3603" actId="14100"/>
          <ac:spMkLst>
            <pc:docMk/>
            <pc:sldMk cId="882798919" sldId="520"/>
            <ac:spMk id="3" creationId="{8698FC06-9BC9-1675-988D-5863A41D7012}"/>
          </ac:spMkLst>
        </pc:spChg>
      </pc:sldChg>
      <pc:sldChg chg="addSp delSp modSp new del mod modClrScheme chgLayout">
        <pc:chgData name="Osborn, Andrea (CFIA/ACIA)" userId="016df1cd-5d71-41bc-8fec-8f09298258d4" providerId="ADAL" clId="{B5852053-19D9-4140-914C-10487D3224E1}" dt="2025-10-08T23:13:42.486" v="2194" actId="47"/>
        <pc:sldMkLst>
          <pc:docMk/>
          <pc:sldMk cId="2592783859" sldId="521"/>
        </pc:sldMkLst>
      </pc:sldChg>
      <pc:sldChg chg="modSp new del mod">
        <pc:chgData name="Osborn, Andrea (CFIA/ACIA)" userId="016df1cd-5d71-41bc-8fec-8f09298258d4" providerId="ADAL" clId="{B5852053-19D9-4140-914C-10487D3224E1}" dt="2025-10-10T17:15:17.518" v="5393" actId="47"/>
        <pc:sldMkLst>
          <pc:docMk/>
          <pc:sldMk cId="1942948443" sldId="522"/>
        </pc:sldMkLst>
        <pc:spChg chg="mod">
          <ac:chgData name="Osborn, Andrea (CFIA/ACIA)" userId="016df1cd-5d71-41bc-8fec-8f09298258d4" providerId="ADAL" clId="{B5852053-19D9-4140-914C-10487D3224E1}" dt="2025-10-09T18:49:32.663" v="4584" actId="20577"/>
          <ac:spMkLst>
            <pc:docMk/>
            <pc:sldMk cId="1942948443" sldId="522"/>
            <ac:spMk id="2" creationId="{2ECB05DC-9B92-0E70-F9F5-F50AEFD01F34}"/>
          </ac:spMkLst>
        </pc:spChg>
        <pc:spChg chg="mod">
          <ac:chgData name="Osborn, Andrea (CFIA/ACIA)" userId="016df1cd-5d71-41bc-8fec-8f09298258d4" providerId="ADAL" clId="{B5852053-19D9-4140-914C-10487D3224E1}" dt="2025-10-10T17:15:14.139" v="5392" actId="6549"/>
          <ac:spMkLst>
            <pc:docMk/>
            <pc:sldMk cId="1942948443" sldId="522"/>
            <ac:spMk id="3" creationId="{61FB01F9-009D-56EC-7FAB-CEAC8F4C17F5}"/>
          </ac:spMkLst>
        </pc:spChg>
      </pc:sldChg>
      <pc:sldChg chg="addSp delSp modSp new mod modClrScheme chgLayout modNotesTx">
        <pc:chgData name="Osborn, Andrea (CFIA/ACIA)" userId="016df1cd-5d71-41bc-8fec-8f09298258d4" providerId="ADAL" clId="{B5852053-19D9-4140-914C-10487D3224E1}" dt="2025-10-09T19:53:28.936" v="5391" actId="1076"/>
        <pc:sldMkLst>
          <pc:docMk/>
          <pc:sldMk cId="1008636930" sldId="523"/>
        </pc:sldMkLst>
        <pc:spChg chg="mod ord">
          <ac:chgData name="Osborn, Andrea (CFIA/ACIA)" userId="016df1cd-5d71-41bc-8fec-8f09298258d4" providerId="ADAL" clId="{B5852053-19D9-4140-914C-10487D3224E1}" dt="2025-10-09T19:13:10.467" v="4866" actId="700"/>
          <ac:spMkLst>
            <pc:docMk/>
            <pc:sldMk cId="1008636930" sldId="523"/>
            <ac:spMk id="2" creationId="{F6CD61F3-A417-5D99-5D4C-8390985637A6}"/>
          </ac:spMkLst>
        </pc:spChg>
        <pc:spChg chg="mod ord">
          <ac:chgData name="Osborn, Andrea (CFIA/ACIA)" userId="016df1cd-5d71-41bc-8fec-8f09298258d4" providerId="ADAL" clId="{B5852053-19D9-4140-914C-10487D3224E1}" dt="2025-10-09T19:53:15.322" v="5389" actId="14100"/>
          <ac:spMkLst>
            <pc:docMk/>
            <pc:sldMk cId="1008636930" sldId="523"/>
            <ac:spMk id="3" creationId="{56261B6E-4FFB-EB2E-7175-954CC5CAA8C4}"/>
          </ac:spMkLst>
        </pc:spChg>
        <pc:spChg chg="mod ord">
          <ac:chgData name="Osborn, Andrea (CFIA/ACIA)" userId="016df1cd-5d71-41bc-8fec-8f09298258d4" providerId="ADAL" clId="{B5852053-19D9-4140-914C-10487D3224E1}" dt="2025-10-09T19:13:10.467" v="4866" actId="700"/>
          <ac:spMkLst>
            <pc:docMk/>
            <pc:sldMk cId="1008636930" sldId="523"/>
            <ac:spMk id="4" creationId="{62D63844-9DE1-806C-770A-351D2240B29E}"/>
          </ac:spMkLst>
        </pc:spChg>
        <pc:spChg chg="add del mod ord">
          <ac:chgData name="Osborn, Andrea (CFIA/ACIA)" userId="016df1cd-5d71-41bc-8fec-8f09298258d4" providerId="ADAL" clId="{B5852053-19D9-4140-914C-10487D3224E1}" dt="2025-10-09T19:24:19.348" v="5061" actId="22"/>
          <ac:spMkLst>
            <pc:docMk/>
            <pc:sldMk cId="1008636930" sldId="523"/>
            <ac:spMk id="5" creationId="{B2F6A370-E327-2617-3381-AE2B3B8A7226}"/>
          </ac:spMkLst>
        </pc:spChg>
        <pc:picChg chg="add mod ord">
          <ac:chgData name="Osborn, Andrea (CFIA/ACIA)" userId="016df1cd-5d71-41bc-8fec-8f09298258d4" providerId="ADAL" clId="{B5852053-19D9-4140-914C-10487D3224E1}" dt="2025-10-09T19:53:28.936" v="5391" actId="1076"/>
          <ac:picMkLst>
            <pc:docMk/>
            <pc:sldMk cId="1008636930" sldId="523"/>
            <ac:picMk id="7" creationId="{335FCF32-7102-1B57-5D57-4AACF2CE9F80}"/>
          </ac:picMkLst>
        </pc:picChg>
      </pc:sldChg>
      <pc:sldChg chg="modSp new del mod">
        <pc:chgData name="Osborn, Andrea (CFIA/ACIA)" userId="016df1cd-5d71-41bc-8fec-8f09298258d4" providerId="ADAL" clId="{B5852053-19D9-4140-914C-10487D3224E1}" dt="2025-10-09T18:51:48.777" v="4618" actId="47"/>
        <pc:sldMkLst>
          <pc:docMk/>
          <pc:sldMk cId="2247862065" sldId="524"/>
        </pc:sldMkLst>
        <pc:spChg chg="mod">
          <ac:chgData name="Osborn, Andrea (CFIA/ACIA)" userId="016df1cd-5d71-41bc-8fec-8f09298258d4" providerId="ADAL" clId="{B5852053-19D9-4140-914C-10487D3224E1}" dt="2025-10-09T18:51:46.492" v="4617" actId="6549"/>
          <ac:spMkLst>
            <pc:docMk/>
            <pc:sldMk cId="2247862065" sldId="524"/>
            <ac:spMk id="3" creationId="{84CCC123-DEC3-8484-9D72-4F429A864AD1}"/>
          </ac:spMkLst>
        </pc:spChg>
      </pc:sldChg>
      <pc:sldChg chg="modSp new del mod">
        <pc:chgData name="Osborn, Andrea (CFIA/ACIA)" userId="016df1cd-5d71-41bc-8fec-8f09298258d4" providerId="ADAL" clId="{B5852053-19D9-4140-914C-10487D3224E1}" dt="2025-10-09T18:49:02.463" v="4581" actId="47"/>
        <pc:sldMkLst>
          <pc:docMk/>
          <pc:sldMk cId="1432036684" sldId="525"/>
        </pc:sldMkLst>
        <pc:spChg chg="mod">
          <ac:chgData name="Osborn, Andrea (CFIA/ACIA)" userId="016df1cd-5d71-41bc-8fec-8f09298258d4" providerId="ADAL" clId="{B5852053-19D9-4140-914C-10487D3224E1}" dt="2025-10-09T18:48:22.262" v="4579" actId="20577"/>
          <ac:spMkLst>
            <pc:docMk/>
            <pc:sldMk cId="1432036684" sldId="525"/>
            <ac:spMk id="2" creationId="{977AB357-F8ED-DD93-6DD9-57F5F989FE61}"/>
          </ac:spMkLst>
        </pc:spChg>
        <pc:spChg chg="mod">
          <ac:chgData name="Osborn, Andrea (CFIA/ACIA)" userId="016df1cd-5d71-41bc-8fec-8f09298258d4" providerId="ADAL" clId="{B5852053-19D9-4140-914C-10487D3224E1}" dt="2025-10-09T18:48:32.800" v="4580" actId="20577"/>
          <ac:spMkLst>
            <pc:docMk/>
            <pc:sldMk cId="1432036684" sldId="525"/>
            <ac:spMk id="3" creationId="{30D1453C-AF5D-8CE6-7147-ABE6B54F5FFB}"/>
          </ac:spMkLst>
        </pc:spChg>
      </pc:sldChg>
      <pc:sldChg chg="modSp new del mod">
        <pc:chgData name="Osborn, Andrea (CFIA/ACIA)" userId="016df1cd-5d71-41bc-8fec-8f09298258d4" providerId="ADAL" clId="{B5852053-19D9-4140-914C-10487D3224E1}" dt="2025-10-09T19:09:39.015" v="4837" actId="47"/>
        <pc:sldMkLst>
          <pc:docMk/>
          <pc:sldMk cId="210065748" sldId="526"/>
        </pc:sldMkLst>
        <pc:spChg chg="mod">
          <ac:chgData name="Osborn, Andrea (CFIA/ACIA)" userId="016df1cd-5d71-41bc-8fec-8f09298258d4" providerId="ADAL" clId="{B5852053-19D9-4140-914C-10487D3224E1}" dt="2025-10-09T19:07:09.584" v="4767" actId="20577"/>
          <ac:spMkLst>
            <pc:docMk/>
            <pc:sldMk cId="210065748" sldId="526"/>
            <ac:spMk id="3" creationId="{7A8423E0-F788-B6C1-4340-FE3E29B83740}"/>
          </ac:spMkLst>
        </pc:spChg>
      </pc:sldChg>
      <pc:sldChg chg="modSp new del mod">
        <pc:chgData name="Osborn, Andrea (CFIA/ACIA)" userId="016df1cd-5d71-41bc-8fec-8f09298258d4" providerId="ADAL" clId="{B5852053-19D9-4140-914C-10487D3224E1}" dt="2025-10-09T18:49:11.813" v="4583" actId="47"/>
        <pc:sldMkLst>
          <pc:docMk/>
          <pc:sldMk cId="2412081122" sldId="527"/>
        </pc:sldMkLst>
        <pc:spChg chg="mod">
          <ac:chgData name="Osborn, Andrea (CFIA/ACIA)" userId="016df1cd-5d71-41bc-8fec-8f09298258d4" providerId="ADAL" clId="{B5852053-19D9-4140-914C-10487D3224E1}" dt="2025-10-09T18:49:07.382" v="4582" actId="20577"/>
          <ac:spMkLst>
            <pc:docMk/>
            <pc:sldMk cId="2412081122" sldId="527"/>
            <ac:spMk id="3" creationId="{B030B7B4-53C0-73C6-64DC-9992618C6DD9}"/>
          </ac:spMkLst>
        </pc:spChg>
      </pc:sldChg>
      <pc:sldChg chg="modSp new del mod">
        <pc:chgData name="Osborn, Andrea (CFIA/ACIA)" userId="016df1cd-5d71-41bc-8fec-8f09298258d4" providerId="ADAL" clId="{B5852053-19D9-4140-914C-10487D3224E1}" dt="2025-10-09T18:47:48.103" v="4570" actId="47"/>
        <pc:sldMkLst>
          <pc:docMk/>
          <pc:sldMk cId="386418504" sldId="528"/>
        </pc:sldMkLst>
      </pc:sldChg>
      <pc:sldChg chg="addSp delSp modSp add mod modClrScheme chgLayout">
        <pc:chgData name="Osborn, Andrea (CFIA/ACIA)" userId="016df1cd-5d71-41bc-8fec-8f09298258d4" providerId="ADAL" clId="{B5852053-19D9-4140-914C-10487D3224E1}" dt="2025-10-08T22:43:05.337" v="1592" actId="20577"/>
        <pc:sldMkLst>
          <pc:docMk/>
          <pc:sldMk cId="3074192458" sldId="529"/>
        </pc:sldMkLst>
        <pc:spChg chg="mod ord">
          <ac:chgData name="Osborn, Andrea (CFIA/ACIA)" userId="016df1cd-5d71-41bc-8fec-8f09298258d4" providerId="ADAL" clId="{B5852053-19D9-4140-914C-10487D3224E1}" dt="2025-10-08T21:57:15.689" v="316" actId="700"/>
          <ac:spMkLst>
            <pc:docMk/>
            <pc:sldMk cId="3074192458" sldId="529"/>
            <ac:spMk id="2" creationId="{51FC5D3A-B173-AD11-CE3B-CC25A7AB1207}"/>
          </ac:spMkLst>
        </pc:spChg>
        <pc:spChg chg="mod ord">
          <ac:chgData name="Osborn, Andrea (CFIA/ACIA)" userId="016df1cd-5d71-41bc-8fec-8f09298258d4" providerId="ADAL" clId="{B5852053-19D9-4140-914C-10487D3224E1}" dt="2025-10-08T21:57:15.689" v="316" actId="700"/>
          <ac:spMkLst>
            <pc:docMk/>
            <pc:sldMk cId="3074192458" sldId="529"/>
            <ac:spMk id="4" creationId="{CDBB60DC-729D-CFA5-0092-986289028C65}"/>
          </ac:spMkLst>
        </pc:spChg>
        <pc:spChg chg="add mod ord">
          <ac:chgData name="Osborn, Andrea (CFIA/ACIA)" userId="016df1cd-5d71-41bc-8fec-8f09298258d4" providerId="ADAL" clId="{B5852053-19D9-4140-914C-10487D3224E1}" dt="2025-10-08T21:58:51.997" v="592" actId="20577"/>
          <ac:spMkLst>
            <pc:docMk/>
            <pc:sldMk cId="3074192458" sldId="529"/>
            <ac:spMk id="5" creationId="{CD27CA26-A938-10F5-CFE3-0D7BBD1B199A}"/>
          </ac:spMkLst>
        </pc:spChg>
        <pc:spChg chg="add mod ord">
          <ac:chgData name="Osborn, Andrea (CFIA/ACIA)" userId="016df1cd-5d71-41bc-8fec-8f09298258d4" providerId="ADAL" clId="{B5852053-19D9-4140-914C-10487D3224E1}" dt="2025-10-08T22:43:05.337" v="1592" actId="20577"/>
          <ac:spMkLst>
            <pc:docMk/>
            <pc:sldMk cId="3074192458" sldId="529"/>
            <ac:spMk id="7" creationId="{87CC240B-F2B1-F768-B087-448B30FD226F}"/>
          </ac:spMkLst>
        </pc:spChg>
        <pc:picChg chg="add mod">
          <ac:chgData name="Osborn, Andrea (CFIA/ACIA)" userId="016df1cd-5d71-41bc-8fec-8f09298258d4" providerId="ADAL" clId="{B5852053-19D9-4140-914C-10487D3224E1}" dt="2025-10-08T22:43:00.052" v="1584" actId="1076"/>
          <ac:picMkLst>
            <pc:docMk/>
            <pc:sldMk cId="3074192458" sldId="529"/>
            <ac:picMk id="2050" creationId="{F71D9DB6-7911-4391-69D6-C5CAF481CBBD}"/>
          </ac:picMkLst>
        </pc:picChg>
      </pc:sldChg>
      <pc:sldChg chg="addSp delSp modSp new mod">
        <pc:chgData name="Osborn, Andrea (CFIA/ACIA)" userId="016df1cd-5d71-41bc-8fec-8f09298258d4" providerId="ADAL" clId="{B5852053-19D9-4140-914C-10487D3224E1}" dt="2025-10-08T22:36:25.923" v="1577" actId="1076"/>
        <pc:sldMkLst>
          <pc:docMk/>
          <pc:sldMk cId="342552533" sldId="530"/>
        </pc:sldMkLst>
        <pc:spChg chg="mod">
          <ac:chgData name="Osborn, Andrea (CFIA/ACIA)" userId="016df1cd-5d71-41bc-8fec-8f09298258d4" providerId="ADAL" clId="{B5852053-19D9-4140-914C-10487D3224E1}" dt="2025-10-08T22:21:13.282" v="881" actId="20577"/>
          <ac:spMkLst>
            <pc:docMk/>
            <pc:sldMk cId="342552533" sldId="530"/>
            <ac:spMk id="2" creationId="{A3F0BEFC-4896-85E5-21B8-22D8DA914BB7}"/>
          </ac:spMkLst>
        </pc:spChg>
        <pc:spChg chg="mod">
          <ac:chgData name="Osborn, Andrea (CFIA/ACIA)" userId="016df1cd-5d71-41bc-8fec-8f09298258d4" providerId="ADAL" clId="{B5852053-19D9-4140-914C-10487D3224E1}" dt="2025-10-08T22:24:37.653" v="1115" actId="14100"/>
          <ac:spMkLst>
            <pc:docMk/>
            <pc:sldMk cId="342552533" sldId="530"/>
            <ac:spMk id="3" creationId="{F3140DE1-9471-ED2F-D9EA-7BB207A9BB63}"/>
          </ac:spMkLst>
        </pc:spChg>
        <pc:spChg chg="add mod">
          <ac:chgData name="Osborn, Andrea (CFIA/ACIA)" userId="016df1cd-5d71-41bc-8fec-8f09298258d4" providerId="ADAL" clId="{B5852053-19D9-4140-914C-10487D3224E1}" dt="2025-10-08T22:36:25.923" v="1577" actId="1076"/>
          <ac:spMkLst>
            <pc:docMk/>
            <pc:sldMk cId="342552533" sldId="530"/>
            <ac:spMk id="7" creationId="{223540F4-5DD1-70AA-BC52-BE2A138DEAD5}"/>
          </ac:spMkLst>
        </pc:spChg>
        <pc:picChg chg="add mod">
          <ac:chgData name="Osborn, Andrea (CFIA/ACIA)" userId="016df1cd-5d71-41bc-8fec-8f09298258d4" providerId="ADAL" clId="{B5852053-19D9-4140-914C-10487D3224E1}" dt="2025-10-08T22:36:17.219" v="1575" actId="1440"/>
          <ac:picMkLst>
            <pc:docMk/>
            <pc:sldMk cId="342552533" sldId="530"/>
            <ac:picMk id="1026" creationId="{9930554D-7D08-537F-7152-8A6BF367CF2B}"/>
          </ac:picMkLst>
        </pc:picChg>
      </pc:sldChg>
      <pc:sldChg chg="addSp modSp new mod">
        <pc:chgData name="Osborn, Andrea (CFIA/ACIA)" userId="016df1cd-5d71-41bc-8fec-8f09298258d4" providerId="ADAL" clId="{B5852053-19D9-4140-914C-10487D3224E1}" dt="2025-10-08T22:47:29.245" v="2058" actId="20577"/>
        <pc:sldMkLst>
          <pc:docMk/>
          <pc:sldMk cId="2515295319" sldId="531"/>
        </pc:sldMkLst>
        <pc:spChg chg="mod">
          <ac:chgData name="Osborn, Andrea (CFIA/ACIA)" userId="016df1cd-5d71-41bc-8fec-8f09298258d4" providerId="ADAL" clId="{B5852053-19D9-4140-914C-10487D3224E1}" dt="2025-10-08T22:25:03.909" v="1130" actId="20577"/>
          <ac:spMkLst>
            <pc:docMk/>
            <pc:sldMk cId="2515295319" sldId="531"/>
            <ac:spMk id="2" creationId="{7CF9FFC8-7C68-8242-2E8C-DAEA7F7A664D}"/>
          </ac:spMkLst>
        </pc:spChg>
        <pc:spChg chg="mod">
          <ac:chgData name="Osborn, Andrea (CFIA/ACIA)" userId="016df1cd-5d71-41bc-8fec-8f09298258d4" providerId="ADAL" clId="{B5852053-19D9-4140-914C-10487D3224E1}" dt="2025-10-08T22:27:35.626" v="1330" actId="20577"/>
          <ac:spMkLst>
            <pc:docMk/>
            <pc:sldMk cId="2515295319" sldId="531"/>
            <ac:spMk id="3" creationId="{A2621900-E3C5-0026-C115-AAA992778B16}"/>
          </ac:spMkLst>
        </pc:spChg>
        <pc:spChg chg="mod">
          <ac:chgData name="Osborn, Andrea (CFIA/ACIA)" userId="016df1cd-5d71-41bc-8fec-8f09298258d4" providerId="ADAL" clId="{B5852053-19D9-4140-914C-10487D3224E1}" dt="2025-10-08T22:30:23.744" v="1573" actId="1076"/>
          <ac:spMkLst>
            <pc:docMk/>
            <pc:sldMk cId="2515295319" sldId="531"/>
            <ac:spMk id="4" creationId="{BC1BB8E5-5082-6C5D-AE80-D182FE1AC7B5}"/>
          </ac:spMkLst>
        </pc:spChg>
        <pc:spChg chg="add mod">
          <ac:chgData name="Osborn, Andrea (CFIA/ACIA)" userId="016df1cd-5d71-41bc-8fec-8f09298258d4" providerId="ADAL" clId="{B5852053-19D9-4140-914C-10487D3224E1}" dt="2025-10-08T22:47:29.245" v="2058" actId="20577"/>
          <ac:spMkLst>
            <pc:docMk/>
            <pc:sldMk cId="2515295319" sldId="531"/>
            <ac:spMk id="6" creationId="{25952AE1-E33F-B64F-C901-266AEF355901}"/>
          </ac:spMkLst>
        </pc:spChg>
      </pc:sldChg>
      <pc:sldChg chg="addSp delSp modSp new mod modClrScheme chgLayout modNotesTx">
        <pc:chgData name="Osborn, Andrea (CFIA/ACIA)" userId="016df1cd-5d71-41bc-8fec-8f09298258d4" providerId="ADAL" clId="{B5852053-19D9-4140-914C-10487D3224E1}" dt="2025-10-09T19:52:54.283" v="5387" actId="478"/>
        <pc:sldMkLst>
          <pc:docMk/>
          <pc:sldMk cId="2849536021" sldId="532"/>
        </pc:sldMkLst>
        <pc:spChg chg="mod ord">
          <ac:chgData name="Osborn, Andrea (CFIA/ACIA)" userId="016df1cd-5d71-41bc-8fec-8f09298258d4" providerId="ADAL" clId="{B5852053-19D9-4140-914C-10487D3224E1}" dt="2025-10-09T19:48:04.975" v="5206" actId="1076"/>
          <ac:spMkLst>
            <pc:docMk/>
            <pc:sldMk cId="2849536021" sldId="532"/>
            <ac:spMk id="2" creationId="{4D81F280-9F04-AE3F-81B4-FDFC70C7FDAB}"/>
          </ac:spMkLst>
        </pc:spChg>
        <pc:spChg chg="del mod ord">
          <ac:chgData name="Osborn, Andrea (CFIA/ACIA)" userId="016df1cd-5d71-41bc-8fec-8f09298258d4" providerId="ADAL" clId="{B5852053-19D9-4140-914C-10487D3224E1}" dt="2025-10-09T18:59:09.811" v="4730" actId="22"/>
          <ac:spMkLst>
            <pc:docMk/>
            <pc:sldMk cId="2849536021" sldId="532"/>
            <ac:spMk id="3" creationId="{50DBD23F-EC92-D111-FD78-32306F8C0248}"/>
          </ac:spMkLst>
        </pc:spChg>
        <pc:spChg chg="mod ord">
          <ac:chgData name="Osborn, Andrea (CFIA/ACIA)" userId="016df1cd-5d71-41bc-8fec-8f09298258d4" providerId="ADAL" clId="{B5852053-19D9-4140-914C-10487D3224E1}" dt="2025-10-09T19:47:23.414" v="5202" actId="700"/>
          <ac:spMkLst>
            <pc:docMk/>
            <pc:sldMk cId="2849536021" sldId="532"/>
            <ac:spMk id="4" creationId="{97878A9F-1FD6-0E7E-83C9-7CDBA55D3689}"/>
          </ac:spMkLst>
        </pc:spChg>
        <pc:spChg chg="add del mod ord">
          <ac:chgData name="Osborn, Andrea (CFIA/ACIA)" userId="016df1cd-5d71-41bc-8fec-8f09298258d4" providerId="ADAL" clId="{B5852053-19D9-4140-914C-10487D3224E1}" dt="2025-10-09T19:47:23.414" v="5202" actId="700"/>
          <ac:spMkLst>
            <pc:docMk/>
            <pc:sldMk cId="2849536021" sldId="532"/>
            <ac:spMk id="5" creationId="{55FE48B1-90BC-2936-5C74-D4C8F7AD9ACD}"/>
          </ac:spMkLst>
        </pc:spChg>
        <pc:spChg chg="add del mod ord">
          <ac:chgData name="Osborn, Andrea (CFIA/ACIA)" userId="016df1cd-5d71-41bc-8fec-8f09298258d4" providerId="ADAL" clId="{B5852053-19D9-4140-914C-10487D3224E1}" dt="2025-10-09T19:52:54.283" v="5387" actId="478"/>
          <ac:spMkLst>
            <pc:docMk/>
            <pc:sldMk cId="2849536021" sldId="532"/>
            <ac:spMk id="10" creationId="{552F81A5-AE4B-A564-90D6-AC8C0560B135}"/>
          </ac:spMkLst>
        </pc:spChg>
        <pc:picChg chg="add mod ord">
          <ac:chgData name="Osborn, Andrea (CFIA/ACIA)" userId="016df1cd-5d71-41bc-8fec-8f09298258d4" providerId="ADAL" clId="{B5852053-19D9-4140-914C-10487D3224E1}" dt="2025-10-09T19:48:35.825" v="5214" actId="14100"/>
          <ac:picMkLst>
            <pc:docMk/>
            <pc:sldMk cId="2849536021" sldId="532"/>
            <ac:picMk id="7" creationId="{FC52D5E5-F0F1-CA51-FC48-6131E731E6E0}"/>
          </ac:picMkLst>
        </pc:picChg>
        <pc:picChg chg="add mod">
          <ac:chgData name="Osborn, Andrea (CFIA/ACIA)" userId="016df1cd-5d71-41bc-8fec-8f09298258d4" providerId="ADAL" clId="{B5852053-19D9-4140-914C-10487D3224E1}" dt="2025-10-09T19:50:20.896" v="5330" actId="1076"/>
          <ac:picMkLst>
            <pc:docMk/>
            <pc:sldMk cId="2849536021" sldId="532"/>
            <ac:picMk id="9" creationId="{359C044F-22C4-B342-A6B8-8D0558ADE281}"/>
          </ac:picMkLst>
        </pc:picChg>
        <pc:inkChg chg="add del">
          <ac:chgData name="Osborn, Andrea (CFIA/ACIA)" userId="016df1cd-5d71-41bc-8fec-8f09298258d4" providerId="ADAL" clId="{B5852053-19D9-4140-914C-10487D3224E1}" dt="2025-10-09T19:51:25.739" v="5342" actId="9405"/>
          <ac:inkMkLst>
            <pc:docMk/>
            <pc:sldMk cId="2849536021" sldId="532"/>
            <ac:inkMk id="11" creationId="{E9BB5CF9-4AFE-7F30-C7E1-7FCE8844D179}"/>
          </ac:inkMkLst>
        </pc:inkChg>
        <pc:inkChg chg="add del">
          <ac:chgData name="Osborn, Andrea (CFIA/ACIA)" userId="016df1cd-5d71-41bc-8fec-8f09298258d4" providerId="ADAL" clId="{B5852053-19D9-4140-914C-10487D3224E1}" dt="2025-10-09T19:51:25.220" v="5341" actId="9405"/>
          <ac:inkMkLst>
            <pc:docMk/>
            <pc:sldMk cId="2849536021" sldId="532"/>
            <ac:inkMk id="12" creationId="{92C5BD67-D6BF-28A3-3904-965B23327544}"/>
          </ac:inkMkLst>
        </pc:inkChg>
        <pc:inkChg chg="add del">
          <ac:chgData name="Osborn, Andrea (CFIA/ACIA)" userId="016df1cd-5d71-41bc-8fec-8f09298258d4" providerId="ADAL" clId="{B5852053-19D9-4140-914C-10487D3224E1}" dt="2025-10-09T19:51:24.734" v="5340" actId="9405"/>
          <ac:inkMkLst>
            <pc:docMk/>
            <pc:sldMk cId="2849536021" sldId="532"/>
            <ac:inkMk id="13" creationId="{8C922F2A-CD14-706D-1C36-674C9A24F4B9}"/>
          </ac:inkMkLst>
        </pc:inkChg>
        <pc:inkChg chg="add del">
          <ac:chgData name="Osborn, Andrea (CFIA/ACIA)" userId="016df1cd-5d71-41bc-8fec-8f09298258d4" providerId="ADAL" clId="{B5852053-19D9-4140-914C-10487D3224E1}" dt="2025-10-09T19:51:24.200" v="5339" actId="9405"/>
          <ac:inkMkLst>
            <pc:docMk/>
            <pc:sldMk cId="2849536021" sldId="532"/>
            <ac:inkMk id="14" creationId="{BFBEB1E6-B5C6-FEDE-B1D9-382FBF664B73}"/>
          </ac:inkMkLst>
        </pc:inkChg>
        <pc:inkChg chg="add del">
          <ac:chgData name="Osborn, Andrea (CFIA/ACIA)" userId="016df1cd-5d71-41bc-8fec-8f09298258d4" providerId="ADAL" clId="{B5852053-19D9-4140-914C-10487D3224E1}" dt="2025-10-09T19:51:09.187" v="5336" actId="9405"/>
          <ac:inkMkLst>
            <pc:docMk/>
            <pc:sldMk cId="2849536021" sldId="532"/>
            <ac:inkMk id="15" creationId="{2145DF47-1E74-698E-1151-8471703673D2}"/>
          </ac:inkMkLst>
        </pc:inkChg>
        <pc:inkChg chg="add del">
          <ac:chgData name="Osborn, Andrea (CFIA/ACIA)" userId="016df1cd-5d71-41bc-8fec-8f09298258d4" providerId="ADAL" clId="{B5852053-19D9-4140-914C-10487D3224E1}" dt="2025-10-09T19:51:23.773" v="5338" actId="9405"/>
          <ac:inkMkLst>
            <pc:docMk/>
            <pc:sldMk cId="2849536021" sldId="532"/>
            <ac:inkMk id="16" creationId="{7E63C8DD-CD21-08B3-3BAE-40B0C09B8F53}"/>
          </ac:inkMkLst>
        </pc:inkChg>
        <pc:inkChg chg="add del">
          <ac:chgData name="Osborn, Andrea (CFIA/ACIA)" userId="016df1cd-5d71-41bc-8fec-8f09298258d4" providerId="ADAL" clId="{B5852053-19D9-4140-914C-10487D3224E1}" dt="2025-10-09T19:51:38.025" v="5344" actId="9405"/>
          <ac:inkMkLst>
            <pc:docMk/>
            <pc:sldMk cId="2849536021" sldId="532"/>
            <ac:inkMk id="17" creationId="{614CDDBD-B507-9337-709A-8FA3475EF9C5}"/>
          </ac:inkMkLst>
        </pc:inkChg>
        <pc:inkChg chg="add">
          <ac:chgData name="Osborn, Andrea (CFIA/ACIA)" userId="016df1cd-5d71-41bc-8fec-8f09298258d4" providerId="ADAL" clId="{B5852053-19D9-4140-914C-10487D3224E1}" dt="2025-10-09T19:51:44.049" v="5345" actId="9405"/>
          <ac:inkMkLst>
            <pc:docMk/>
            <pc:sldMk cId="2849536021" sldId="532"/>
            <ac:inkMk id="18" creationId="{91885840-B6E7-2795-18BA-087F902C02DB}"/>
          </ac:inkMkLst>
        </pc:inkChg>
        <pc:inkChg chg="add del">
          <ac:chgData name="Osborn, Andrea (CFIA/ACIA)" userId="016df1cd-5d71-41bc-8fec-8f09298258d4" providerId="ADAL" clId="{B5852053-19D9-4140-914C-10487D3224E1}" dt="2025-10-09T19:51:50.160" v="5347" actId="9405"/>
          <ac:inkMkLst>
            <pc:docMk/>
            <pc:sldMk cId="2849536021" sldId="532"/>
            <ac:inkMk id="19" creationId="{1CD095E7-635B-DB24-18C6-C8B41213D7A9}"/>
          </ac:inkMkLst>
        </pc:inkChg>
        <pc:inkChg chg="add">
          <ac:chgData name="Osborn, Andrea (CFIA/ACIA)" userId="016df1cd-5d71-41bc-8fec-8f09298258d4" providerId="ADAL" clId="{B5852053-19D9-4140-914C-10487D3224E1}" dt="2025-10-09T19:51:53.567" v="5348" actId="9405"/>
          <ac:inkMkLst>
            <pc:docMk/>
            <pc:sldMk cId="2849536021" sldId="532"/>
            <ac:inkMk id="20" creationId="{A5A0E85F-3671-3B83-9577-B6CC113448A6}"/>
          </ac:inkMkLst>
        </pc:inkChg>
        <pc:inkChg chg="add">
          <ac:chgData name="Osborn, Andrea (CFIA/ACIA)" userId="016df1cd-5d71-41bc-8fec-8f09298258d4" providerId="ADAL" clId="{B5852053-19D9-4140-914C-10487D3224E1}" dt="2025-10-09T19:51:55.846" v="5349" actId="9405"/>
          <ac:inkMkLst>
            <pc:docMk/>
            <pc:sldMk cId="2849536021" sldId="532"/>
            <ac:inkMk id="21" creationId="{1F2D9326-6AC9-57EF-8056-1A27F250CED2}"/>
          </ac:inkMkLst>
        </pc:inkChg>
        <pc:inkChg chg="add">
          <ac:chgData name="Osborn, Andrea (CFIA/ACIA)" userId="016df1cd-5d71-41bc-8fec-8f09298258d4" providerId="ADAL" clId="{B5852053-19D9-4140-914C-10487D3224E1}" dt="2025-10-09T19:52:00.756" v="5350" actId="9405"/>
          <ac:inkMkLst>
            <pc:docMk/>
            <pc:sldMk cId="2849536021" sldId="532"/>
            <ac:inkMk id="22" creationId="{C357290C-E081-CFFA-CA19-BFD9746A2D5A}"/>
          </ac:inkMkLst>
        </pc:inkChg>
        <pc:inkChg chg="add">
          <ac:chgData name="Osborn, Andrea (CFIA/ACIA)" userId="016df1cd-5d71-41bc-8fec-8f09298258d4" providerId="ADAL" clId="{B5852053-19D9-4140-914C-10487D3224E1}" dt="2025-10-09T19:52:02.849" v="5351" actId="9405"/>
          <ac:inkMkLst>
            <pc:docMk/>
            <pc:sldMk cId="2849536021" sldId="532"/>
            <ac:inkMk id="23" creationId="{84D3A589-8FA9-C5AA-59E4-E64D08F7A553}"/>
          </ac:inkMkLst>
        </pc:inkChg>
        <pc:inkChg chg="add">
          <ac:chgData name="Osborn, Andrea (CFIA/ACIA)" userId="016df1cd-5d71-41bc-8fec-8f09298258d4" providerId="ADAL" clId="{B5852053-19D9-4140-914C-10487D3224E1}" dt="2025-10-09T19:52:05.304" v="5352" actId="9405"/>
          <ac:inkMkLst>
            <pc:docMk/>
            <pc:sldMk cId="2849536021" sldId="532"/>
            <ac:inkMk id="24" creationId="{2D4585E0-F96D-BC20-7422-7D23CAE1CBF4}"/>
          </ac:inkMkLst>
        </pc:inkChg>
        <pc:inkChg chg="add">
          <ac:chgData name="Osborn, Andrea (CFIA/ACIA)" userId="016df1cd-5d71-41bc-8fec-8f09298258d4" providerId="ADAL" clId="{B5852053-19D9-4140-914C-10487D3224E1}" dt="2025-10-09T19:52:13.752" v="5353" actId="9405"/>
          <ac:inkMkLst>
            <pc:docMk/>
            <pc:sldMk cId="2849536021" sldId="532"/>
            <ac:inkMk id="25" creationId="{946B9AD8-BC91-9EFF-7431-B51C4B30B7CC}"/>
          </ac:inkMkLst>
        </pc:inkChg>
      </pc:sldChg>
      <pc:sldChg chg="addSp delSp modSp new mod modClrScheme chgLayout modNotesTx">
        <pc:chgData name="Osborn, Andrea (CFIA/ACIA)" userId="016df1cd-5d71-41bc-8fec-8f09298258d4" providerId="ADAL" clId="{B5852053-19D9-4140-914C-10487D3224E1}" dt="2025-10-09T17:15:20.792" v="3016" actId="14100"/>
        <pc:sldMkLst>
          <pc:docMk/>
          <pc:sldMk cId="1040496715" sldId="533"/>
        </pc:sldMkLst>
        <pc:spChg chg="mod ord">
          <ac:chgData name="Osborn, Andrea (CFIA/ACIA)" userId="016df1cd-5d71-41bc-8fec-8f09298258d4" providerId="ADAL" clId="{B5852053-19D9-4140-914C-10487D3224E1}" dt="2025-10-09T17:00:23.326" v="2507" actId="114"/>
          <ac:spMkLst>
            <pc:docMk/>
            <pc:sldMk cId="1040496715" sldId="533"/>
            <ac:spMk id="2" creationId="{A672DF81-E5FC-8170-4A1F-A2F6BC6F10F1}"/>
          </ac:spMkLst>
        </pc:spChg>
        <pc:spChg chg="mod ord">
          <ac:chgData name="Osborn, Andrea (CFIA/ACIA)" userId="016df1cd-5d71-41bc-8fec-8f09298258d4" providerId="ADAL" clId="{B5852053-19D9-4140-914C-10487D3224E1}" dt="2025-10-08T23:40:46.866" v="2253" actId="700"/>
          <ac:spMkLst>
            <pc:docMk/>
            <pc:sldMk cId="1040496715" sldId="533"/>
            <ac:spMk id="4" creationId="{D730A394-2187-C49D-BC1A-BB0154BAC88B}"/>
          </ac:spMkLst>
        </pc:spChg>
        <pc:spChg chg="add mod ord">
          <ac:chgData name="Osborn, Andrea (CFIA/ACIA)" userId="016df1cd-5d71-41bc-8fec-8f09298258d4" providerId="ADAL" clId="{B5852053-19D9-4140-914C-10487D3224E1}" dt="2025-10-09T17:14:13.981" v="2916" actId="14100"/>
          <ac:spMkLst>
            <pc:docMk/>
            <pc:sldMk cId="1040496715" sldId="533"/>
            <ac:spMk id="7" creationId="{A8A65FA7-D7BC-519C-96F5-36D17B466884}"/>
          </ac:spMkLst>
        </pc:spChg>
        <pc:spChg chg="add del mod ord">
          <ac:chgData name="Osborn, Andrea (CFIA/ACIA)" userId="016df1cd-5d71-41bc-8fec-8f09298258d4" providerId="ADAL" clId="{B5852053-19D9-4140-914C-10487D3224E1}" dt="2025-10-09T17:07:13.606" v="2609" actId="478"/>
          <ac:spMkLst>
            <pc:docMk/>
            <pc:sldMk cId="1040496715" sldId="533"/>
            <ac:spMk id="8" creationId="{8068297B-8062-3E3E-0FCD-A20AC20B31CB}"/>
          </ac:spMkLst>
        </pc:spChg>
        <pc:spChg chg="add mod">
          <ac:chgData name="Osborn, Andrea (CFIA/ACIA)" userId="016df1cd-5d71-41bc-8fec-8f09298258d4" providerId="ADAL" clId="{B5852053-19D9-4140-914C-10487D3224E1}" dt="2025-10-09T17:15:20.792" v="3016" actId="14100"/>
          <ac:spMkLst>
            <pc:docMk/>
            <pc:sldMk cId="1040496715" sldId="533"/>
            <ac:spMk id="9" creationId="{E15E273E-8AA4-8AFC-C0A5-B4D301653209}"/>
          </ac:spMkLst>
        </pc:spChg>
        <pc:picChg chg="add mod">
          <ac:chgData name="Osborn, Andrea (CFIA/ACIA)" userId="016df1cd-5d71-41bc-8fec-8f09298258d4" providerId="ADAL" clId="{B5852053-19D9-4140-914C-10487D3224E1}" dt="2025-10-09T17:07:24.309" v="2613" actId="1076"/>
          <ac:picMkLst>
            <pc:docMk/>
            <pc:sldMk cId="1040496715" sldId="533"/>
            <ac:picMk id="3" creationId="{85633321-B6A7-B139-01CA-D9A5FF7F1C83}"/>
          </ac:picMkLst>
        </pc:picChg>
        <pc:picChg chg="add mod ord">
          <ac:chgData name="Osborn, Andrea (CFIA/ACIA)" userId="016df1cd-5d71-41bc-8fec-8f09298258d4" providerId="ADAL" clId="{B5852053-19D9-4140-914C-10487D3224E1}" dt="2025-10-09T17:07:18.390" v="2610" actId="1076"/>
          <ac:picMkLst>
            <pc:docMk/>
            <pc:sldMk cId="1040496715" sldId="533"/>
            <ac:picMk id="6" creationId="{875C527A-B6DD-7735-0FA3-BF13CC38C98B}"/>
          </ac:picMkLst>
        </pc:picChg>
      </pc:sldChg>
      <pc:sldChg chg="addSp delSp modSp new mod">
        <pc:chgData name="Osborn, Andrea (CFIA/ACIA)" userId="016df1cd-5d71-41bc-8fec-8f09298258d4" providerId="ADAL" clId="{B5852053-19D9-4140-914C-10487D3224E1}" dt="2025-10-09T17:18:34.632" v="3332" actId="114"/>
        <pc:sldMkLst>
          <pc:docMk/>
          <pc:sldMk cId="4042973132" sldId="534"/>
        </pc:sldMkLst>
        <pc:spChg chg="mod">
          <ac:chgData name="Osborn, Andrea (CFIA/ACIA)" userId="016df1cd-5d71-41bc-8fec-8f09298258d4" providerId="ADAL" clId="{B5852053-19D9-4140-914C-10487D3224E1}" dt="2025-10-09T17:00:18.617" v="2506" actId="114"/>
          <ac:spMkLst>
            <pc:docMk/>
            <pc:sldMk cId="4042973132" sldId="534"/>
            <ac:spMk id="2" creationId="{1CBE7B9F-9C15-3074-2A79-29C02B41D4AE}"/>
          </ac:spMkLst>
        </pc:spChg>
        <pc:spChg chg="mod">
          <ac:chgData name="Osborn, Andrea (CFIA/ACIA)" userId="016df1cd-5d71-41bc-8fec-8f09298258d4" providerId="ADAL" clId="{B5852053-19D9-4140-914C-10487D3224E1}" dt="2025-10-09T17:12:47.785" v="2894" actId="20577"/>
          <ac:spMkLst>
            <pc:docMk/>
            <pc:sldMk cId="4042973132" sldId="534"/>
            <ac:spMk id="3" creationId="{D5268575-0CDD-B9AA-BD73-7E150D63D3E1}"/>
          </ac:spMkLst>
        </pc:spChg>
        <pc:spChg chg="add mod">
          <ac:chgData name="Osborn, Andrea (CFIA/ACIA)" userId="016df1cd-5d71-41bc-8fec-8f09298258d4" providerId="ADAL" clId="{B5852053-19D9-4140-914C-10487D3224E1}" dt="2025-10-09T17:18:34.632" v="3332" actId="114"/>
          <ac:spMkLst>
            <pc:docMk/>
            <pc:sldMk cId="4042973132" sldId="534"/>
            <ac:spMk id="4" creationId="{2F38524C-E102-A106-2C55-AF67EF592280}"/>
          </ac:spMkLst>
        </pc:spChg>
        <pc:picChg chg="add del mod ord">
          <ac:chgData name="Osborn, Andrea (CFIA/ACIA)" userId="016df1cd-5d71-41bc-8fec-8f09298258d4" providerId="ADAL" clId="{B5852053-19D9-4140-914C-10487D3224E1}" dt="2025-10-09T16:55:13.864" v="2385" actId="478"/>
          <ac:picMkLst>
            <pc:docMk/>
            <pc:sldMk cId="4042973132" sldId="534"/>
            <ac:picMk id="7" creationId="{DAD0B7FC-E339-34ED-034D-43D272A6CD13}"/>
          </ac:picMkLst>
        </pc:picChg>
      </pc:sldChg>
      <pc:sldChg chg="addSp delSp modSp new mod">
        <pc:chgData name="Osborn, Andrea (CFIA/ACIA)" userId="016df1cd-5d71-41bc-8fec-8f09298258d4" providerId="ADAL" clId="{B5852053-19D9-4140-914C-10487D3224E1}" dt="2025-10-09T18:45:24.977" v="4511" actId="20577"/>
        <pc:sldMkLst>
          <pc:docMk/>
          <pc:sldMk cId="170827133" sldId="535"/>
        </pc:sldMkLst>
        <pc:spChg chg="mod">
          <ac:chgData name="Osborn, Andrea (CFIA/ACIA)" userId="016df1cd-5d71-41bc-8fec-8f09298258d4" providerId="ADAL" clId="{B5852053-19D9-4140-914C-10487D3224E1}" dt="2025-10-09T17:19:51.936" v="3334"/>
          <ac:spMkLst>
            <pc:docMk/>
            <pc:sldMk cId="170827133" sldId="535"/>
            <ac:spMk id="2" creationId="{4985C6B8-8958-9B54-FE2A-3729B1CFDE43}"/>
          </ac:spMkLst>
        </pc:spChg>
        <pc:spChg chg="mod">
          <ac:chgData name="Osborn, Andrea (CFIA/ACIA)" userId="016df1cd-5d71-41bc-8fec-8f09298258d4" providerId="ADAL" clId="{B5852053-19D9-4140-914C-10487D3224E1}" dt="2025-10-09T18:45:24.977" v="4511" actId="20577"/>
          <ac:spMkLst>
            <pc:docMk/>
            <pc:sldMk cId="170827133" sldId="535"/>
            <ac:spMk id="3" creationId="{36975D70-F848-55F3-13DE-1AED39088069}"/>
          </ac:spMkLst>
        </pc:spChg>
        <pc:spChg chg="del mod">
          <ac:chgData name="Osborn, Andrea (CFIA/ACIA)" userId="016df1cd-5d71-41bc-8fec-8f09298258d4" providerId="ADAL" clId="{B5852053-19D9-4140-914C-10487D3224E1}" dt="2025-10-09T18:35:44.523" v="4376"/>
          <ac:spMkLst>
            <pc:docMk/>
            <pc:sldMk cId="170827133" sldId="535"/>
            <ac:spMk id="4" creationId="{6EEABA3B-D5F6-1E3D-C500-5C91F6C1EBB1}"/>
          </ac:spMkLst>
        </pc:spChg>
        <pc:spChg chg="add del mod">
          <ac:chgData name="Osborn, Andrea (CFIA/ACIA)" userId="016df1cd-5d71-41bc-8fec-8f09298258d4" providerId="ADAL" clId="{B5852053-19D9-4140-914C-10487D3224E1}" dt="2025-10-09T18:37:08.756" v="4377" actId="22"/>
          <ac:spMkLst>
            <pc:docMk/>
            <pc:sldMk cId="170827133" sldId="535"/>
            <ac:spMk id="6" creationId="{9A3A7A48-4FEA-2D8F-CF79-D2F835ADC34F}"/>
          </ac:spMkLst>
        </pc:spChg>
        <pc:spChg chg="add del mod">
          <ac:chgData name="Osborn, Andrea (CFIA/ACIA)" userId="016df1cd-5d71-41bc-8fec-8f09298258d4" providerId="ADAL" clId="{B5852053-19D9-4140-914C-10487D3224E1}" dt="2025-10-09T18:42:05.547" v="4381" actId="22"/>
          <ac:spMkLst>
            <pc:docMk/>
            <pc:sldMk cId="170827133" sldId="535"/>
            <ac:spMk id="9" creationId="{747D9B41-5457-6595-CA29-7F8BE15D4A47}"/>
          </ac:spMkLst>
        </pc:spChg>
        <pc:spChg chg="add mod">
          <ac:chgData name="Osborn, Andrea (CFIA/ACIA)" userId="016df1cd-5d71-41bc-8fec-8f09298258d4" providerId="ADAL" clId="{B5852053-19D9-4140-914C-10487D3224E1}" dt="2025-10-09T18:41:43.625" v="4380" actId="1076"/>
          <ac:spMkLst>
            <pc:docMk/>
            <pc:sldMk cId="170827133" sldId="535"/>
            <ac:spMk id="11" creationId="{249EA3A8-48B6-2367-9BD9-15B2175DF4EC}"/>
          </ac:spMkLst>
        </pc:spChg>
        <pc:picChg chg="add del mod ord">
          <ac:chgData name="Osborn, Andrea (CFIA/ACIA)" userId="016df1cd-5d71-41bc-8fec-8f09298258d4" providerId="ADAL" clId="{B5852053-19D9-4140-914C-10487D3224E1}" dt="2025-10-09T18:41:34.851" v="4378" actId="478"/>
          <ac:picMkLst>
            <pc:docMk/>
            <pc:sldMk cId="170827133" sldId="535"/>
            <ac:picMk id="8" creationId="{FE6D8959-D684-2BDB-189A-541D884CB281}"/>
          </ac:picMkLst>
        </pc:picChg>
        <pc:picChg chg="add mod ord">
          <ac:chgData name="Osborn, Andrea (CFIA/ACIA)" userId="016df1cd-5d71-41bc-8fec-8f09298258d4" providerId="ADAL" clId="{B5852053-19D9-4140-914C-10487D3224E1}" dt="2025-10-09T18:42:05.547" v="4381" actId="22"/>
          <ac:picMkLst>
            <pc:docMk/>
            <pc:sldMk cId="170827133" sldId="535"/>
            <ac:picMk id="13" creationId="{3FC23B25-2EB5-12C1-3263-B16CEBC5CE87}"/>
          </ac:picMkLst>
        </pc:picChg>
      </pc:sldChg>
      <pc:sldChg chg="addSp modSp new mod modClrScheme chgLayout">
        <pc:chgData name="Osborn, Andrea (CFIA/ACIA)" userId="016df1cd-5d71-41bc-8fec-8f09298258d4" providerId="ADAL" clId="{B5852053-19D9-4140-914C-10487D3224E1}" dt="2025-10-09T18:44:58.654" v="4449" actId="1076"/>
        <pc:sldMkLst>
          <pc:docMk/>
          <pc:sldMk cId="3574059823" sldId="536"/>
        </pc:sldMkLst>
        <pc:spChg chg="mod ord">
          <ac:chgData name="Osborn, Andrea (CFIA/ACIA)" userId="016df1cd-5d71-41bc-8fec-8f09298258d4" providerId="ADAL" clId="{B5852053-19D9-4140-914C-10487D3224E1}" dt="2025-10-09T17:49:13.829" v="4044" actId="14100"/>
          <ac:spMkLst>
            <pc:docMk/>
            <pc:sldMk cId="3574059823" sldId="536"/>
            <ac:spMk id="2" creationId="{A57202C0-CBC8-3D19-27D7-B2FFDB3BED00}"/>
          </ac:spMkLst>
        </pc:spChg>
        <pc:spChg chg="mod ord">
          <ac:chgData name="Osborn, Andrea (CFIA/ACIA)" userId="016df1cd-5d71-41bc-8fec-8f09298258d4" providerId="ADAL" clId="{B5852053-19D9-4140-914C-10487D3224E1}" dt="2025-10-09T18:44:30.091" v="4387"/>
          <ac:spMkLst>
            <pc:docMk/>
            <pc:sldMk cId="3574059823" sldId="536"/>
            <ac:spMk id="3" creationId="{3687AB48-B8EA-0183-497F-07D49E8E4ED6}"/>
          </ac:spMkLst>
        </pc:spChg>
        <pc:spChg chg="mod ord">
          <ac:chgData name="Osborn, Andrea (CFIA/ACIA)" userId="016df1cd-5d71-41bc-8fec-8f09298258d4" providerId="ADAL" clId="{B5852053-19D9-4140-914C-10487D3224E1}" dt="2025-10-09T17:48:40.223" v="3974" actId="700"/>
          <ac:spMkLst>
            <pc:docMk/>
            <pc:sldMk cId="3574059823" sldId="536"/>
            <ac:spMk id="4" creationId="{4732A563-4234-790B-E949-E4789C67F07A}"/>
          </ac:spMkLst>
        </pc:spChg>
        <pc:spChg chg="add mod ord">
          <ac:chgData name="Osborn, Andrea (CFIA/ACIA)" userId="016df1cd-5d71-41bc-8fec-8f09298258d4" providerId="ADAL" clId="{B5852053-19D9-4140-914C-10487D3224E1}" dt="2025-10-09T17:53:51.519" v="4256" actId="1076"/>
          <ac:spMkLst>
            <pc:docMk/>
            <pc:sldMk cId="3574059823" sldId="536"/>
            <ac:spMk id="5" creationId="{1DE8D0FE-EBCB-3E53-DF00-686500DE3BE0}"/>
          </ac:spMkLst>
        </pc:spChg>
        <pc:spChg chg="add mod">
          <ac:chgData name="Osborn, Andrea (CFIA/ACIA)" userId="016df1cd-5d71-41bc-8fec-8f09298258d4" providerId="ADAL" clId="{B5852053-19D9-4140-914C-10487D3224E1}" dt="2025-10-09T18:44:58.654" v="4449" actId="1076"/>
          <ac:spMkLst>
            <pc:docMk/>
            <pc:sldMk cId="3574059823" sldId="536"/>
            <ac:spMk id="7" creationId="{906924C3-FF88-EFAA-D023-06607A0D7855}"/>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1:44.04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1719 22,'-3'0,"0"1,0-1,1 1,-1 0,0 0,-5 2,-7 3,-8-2,-32 3,-3-1,-9 2,-1-3,-97-5,66-1,-540 1,623-1,1 0,-1-1,1-1,0 0,0-1,-25-11,28 12,0 0,0 0,0 1,0 0,0 1,-18 1,15 0,0-1,-1 0,-19-5,8 1,0 1,0 2,-53 1,70 1,-8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1:53.567"/>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1072 1,'-1049'0,"1027"0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1:55.84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1907 1,'-265'0,"248"1,0 0,-25 7,22-4,-25 2,19-4,-26 7,-6 0,0 0,26-4,-42 2,-278-8,342 2,1 0,0 1,0 0,0 0,0 1,-14 6,11-4,0-1,-21 5,-7-5,0-1,-66-4,32-1,-12 3,-84-3,108-7,44 5,-38-3,45 7,1-1,-13-2,6-1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2:00.75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2252 0,'-12'5,"0"-1,0 0,0-1,-24 3,-1 1,11-3,-27 2,26-4,-29 6,-7 5,0-4,0-2,-69-1,-1497-8,1611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2:02.84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2243 112,'-1699'0,"1675"-1,0-1,-28-7,18 3,-51-12,49 9,-56-5,84 14,1-1,-1 1,0-2,0 1,0-1,0 0,1-1,-11-4,8 2,0 1,0 1,-1 0,-11-2,-17-4,25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2:05.30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58,'804'0,"-785"-1,-1-1,29-6,-27 4,39-3,50 8,40-2,-82-9,7 1,-7 9,-43 1,0-1,24-3,-28-3,-5-3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2:13.74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0,'3'0,"6"0,3 0,5 0,1 0,2 0,1 0,4 0,1 0,0 0,-1 0,-2 0,-1 0,0 0,2 0,1 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7F6BD8-1A18-4180-A3DF-28807FE1821A}" type="datetimeFigureOut">
              <a:rPr lang="en-US"/>
              <a:pPr>
                <a:defRPr/>
              </a:pPr>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CF894DF-86D1-411C-9BC2-D3E9C3EA92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CEZD ~3 month environmental scanning update</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649813-F59C-4C61-9890-20F019F245F2}"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extLst>
      <p:ext uri="{BB962C8B-B14F-4D97-AF65-F5344CB8AC3E}">
        <p14:creationId xmlns:p14="http://schemas.microsoft.com/office/powerpoint/2010/main" val="369288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18</a:t>
            </a:fld>
            <a:endParaRPr lang="en-US"/>
          </a:p>
        </p:txBody>
      </p:sp>
    </p:spTree>
    <p:extLst>
      <p:ext uri="{BB962C8B-B14F-4D97-AF65-F5344CB8AC3E}">
        <p14:creationId xmlns:p14="http://schemas.microsoft.com/office/powerpoint/2010/main" val="259855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954D-BC7A-D41E-3E76-5126C0B4A949}"/>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3B6AA2C-902E-D32C-CD67-A9BD6099DB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85882EF-C5CC-DF57-8F3E-AA64058704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endParaRPr lang="en-US" altLang="en-US" dirty="0"/>
          </a:p>
        </p:txBody>
      </p:sp>
      <p:sp>
        <p:nvSpPr>
          <p:cNvPr id="25604" name="Slide Number Placeholder 3">
            <a:extLst>
              <a:ext uri="{FF2B5EF4-FFF2-40B4-BE49-F238E27FC236}">
                <a16:creationId xmlns:a16="http://schemas.microsoft.com/office/drawing/2014/main" id="{EE72844B-3007-0CDB-F042-0DCA86D4D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E9953A-31F7-4EA1-8FD1-AD60B5BC714F}" type="slidenum">
              <a:rPr lang="en-US" altLang="en-US" smtClean="0"/>
              <a:pPr/>
              <a:t>2</a:t>
            </a:fld>
            <a:endParaRPr lang="en-US" altLang="en-US"/>
          </a:p>
        </p:txBody>
      </p:sp>
    </p:spTree>
    <p:extLst>
      <p:ext uri="{BB962C8B-B14F-4D97-AF65-F5344CB8AC3E}">
        <p14:creationId xmlns:p14="http://schemas.microsoft.com/office/powerpoint/2010/main" val="274067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6968-02C3-9EC2-FA6D-B58B49F5289B}"/>
            </a:ext>
          </a:extLst>
        </p:cNvPr>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B075395-E4B4-2931-61D8-E0770475A8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F06949C6-7B3A-B0A8-B563-A2860A360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positive New World Screwworm (NWS) case in Nuevo León, Mexico, was confirmed in </a:t>
            </a:r>
            <a:r>
              <a:rPr lang="en-CA" b="1" dirty="0"/>
              <a:t>Sabinas Hidalgo</a:t>
            </a:r>
            <a:r>
              <a:rPr lang="en-CA" dirty="0"/>
              <a:t> on </a:t>
            </a:r>
            <a:r>
              <a:rPr lang="en-CA" b="1" dirty="0"/>
              <a:t>September 21, 2025</a:t>
            </a:r>
            <a:r>
              <a:rPr lang="en-CA" dirty="0"/>
              <a:t>. The affected animal was an </a:t>
            </a:r>
            <a:r>
              <a:rPr lang="en-CA" b="1" dirty="0"/>
              <a:t>8-month-old cow</a:t>
            </a:r>
            <a:r>
              <a:rPr lang="en-CA" dirty="0"/>
              <a:t> that had </a:t>
            </a:r>
            <a:r>
              <a:rPr lang="en-CA" b="1" dirty="0"/>
              <a:t>recently been moved to a certified feedlot in Nuevo León from a region in southern Mexico</a:t>
            </a:r>
            <a:r>
              <a:rPr lang="en-CA" dirty="0"/>
              <a:t> known to have active NWS cases.</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Food and Drug Administration conditionally approved Dectomax-CA1 (doramectin injection) injectable solution for the prevention and treatment of New World screwworm larval infestations, and prevention of NWS reinfestation for 21 days. Dectomax-CA1 is conditionally approved for use only in cattle. </a:t>
            </a:r>
          </a:p>
          <a:p>
            <a:endParaRPr lang="en-CA" altLang="en-US" sz="1200" b="0" i="0" kern="1200" dirty="0">
              <a:solidFill>
                <a:schemeClr val="tx1"/>
              </a:solidFill>
              <a:effectLst/>
              <a:latin typeface="+mn-lt"/>
              <a:ea typeface="+mn-ea"/>
              <a:cs typeface="+mn-cs"/>
            </a:endParaRPr>
          </a:p>
        </p:txBody>
      </p:sp>
      <p:sp>
        <p:nvSpPr>
          <p:cNvPr id="27652" name="Slide Number Placeholder 3">
            <a:extLst>
              <a:ext uri="{FF2B5EF4-FFF2-40B4-BE49-F238E27FC236}">
                <a16:creationId xmlns:a16="http://schemas.microsoft.com/office/drawing/2014/main" id="{43D33BEF-1F55-F3D3-374A-3B8A1291BB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F10FB3-64D5-4CF7-B065-FA85AC3F7350}" type="slidenum">
              <a:rPr lang="en-US" altLang="en-US" smtClean="0"/>
              <a:pPr/>
              <a:t>3</a:t>
            </a:fld>
            <a:endParaRPr lang="en-US" altLang="en-US"/>
          </a:p>
        </p:txBody>
      </p:sp>
    </p:spTree>
    <p:extLst>
      <p:ext uri="{BB962C8B-B14F-4D97-AF65-F5344CB8AC3E}">
        <p14:creationId xmlns:p14="http://schemas.microsoft.com/office/powerpoint/2010/main" val="407551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9</a:t>
            </a:fld>
            <a:endParaRPr lang="en-US"/>
          </a:p>
        </p:txBody>
      </p:sp>
    </p:spTree>
    <p:extLst>
      <p:ext uri="{BB962C8B-B14F-4D97-AF65-F5344CB8AC3E}">
        <p14:creationId xmlns:p14="http://schemas.microsoft.com/office/powerpoint/2010/main" val="289223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Granulomatous mass in the nasal cavity, chronic granulomatous rhinitis, lymphadenitis, and bronchopneumonia</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10</a:t>
            </a:fld>
            <a:endParaRPr lang="en-US"/>
          </a:p>
        </p:txBody>
      </p:sp>
    </p:spTree>
    <p:extLst>
      <p:ext uri="{BB962C8B-B14F-4D97-AF65-F5344CB8AC3E}">
        <p14:creationId xmlns:p14="http://schemas.microsoft.com/office/powerpoint/2010/main" val="153750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11</a:t>
            </a:fld>
            <a:endParaRPr lang="en-US"/>
          </a:p>
        </p:txBody>
      </p:sp>
    </p:spTree>
    <p:extLst>
      <p:ext uri="{BB962C8B-B14F-4D97-AF65-F5344CB8AC3E}">
        <p14:creationId xmlns:p14="http://schemas.microsoft.com/office/powerpoint/2010/main" val="187778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12</a:t>
            </a:fld>
            <a:endParaRPr lang="en-US"/>
          </a:p>
        </p:txBody>
      </p:sp>
    </p:spTree>
    <p:extLst>
      <p:ext uri="{BB962C8B-B14F-4D97-AF65-F5344CB8AC3E}">
        <p14:creationId xmlns:p14="http://schemas.microsoft.com/office/powerpoint/2010/main" val="301482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Plenty of Rabies cases across the Prairies, Ontario and Quebec and single cases in a bat in New Brunswick and in a dog in Newfoundland</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13</a:t>
            </a:fld>
            <a:endParaRPr lang="en-US"/>
          </a:p>
        </p:txBody>
      </p:sp>
    </p:spTree>
    <p:extLst>
      <p:ext uri="{BB962C8B-B14F-4D97-AF65-F5344CB8AC3E}">
        <p14:creationId xmlns:p14="http://schemas.microsoft.com/office/powerpoint/2010/main" val="1623241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Multiple cases reported in the United States in last few months.</a:t>
            </a:r>
          </a:p>
          <a:p>
            <a:r>
              <a:rPr lang="en-CA" dirty="0"/>
              <a:t>Cat, wildlife (Prairie dogs) and Humans</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14</a:t>
            </a:fld>
            <a:endParaRPr lang="en-US"/>
          </a:p>
        </p:txBody>
      </p:sp>
    </p:spTree>
    <p:extLst>
      <p:ext uri="{BB962C8B-B14F-4D97-AF65-F5344CB8AC3E}">
        <p14:creationId xmlns:p14="http://schemas.microsoft.com/office/powerpoint/2010/main" val="2615383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01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C61C98A-C5DC-4C78-BD0D-CF5DC7D5F5B8}" type="slidenum">
              <a:rPr lang="en-US"/>
              <a:pPr>
                <a:defRPr/>
              </a:pPr>
              <a:t>‹#›</a:t>
            </a:fld>
            <a:endParaRPr lang="en-US"/>
          </a:p>
        </p:txBody>
      </p:sp>
    </p:spTree>
    <p:extLst>
      <p:ext uri="{BB962C8B-B14F-4D97-AF65-F5344CB8AC3E}">
        <p14:creationId xmlns:p14="http://schemas.microsoft.com/office/powerpoint/2010/main" val="269080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54BD4FB-196E-454C-890F-574374854696}" type="slidenum">
              <a:rPr lang="en-US"/>
              <a:pPr>
                <a:defRPr/>
              </a:pPr>
              <a:t>‹#›</a:t>
            </a:fld>
            <a:endParaRPr lang="en-US"/>
          </a:p>
        </p:txBody>
      </p:sp>
    </p:spTree>
    <p:extLst>
      <p:ext uri="{BB962C8B-B14F-4D97-AF65-F5344CB8AC3E}">
        <p14:creationId xmlns:p14="http://schemas.microsoft.com/office/powerpoint/2010/main" val="84718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22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pPr>
              <a:defRPr/>
            </a:pPr>
            <a:fld id="{222C2B47-41F2-42A5-AA41-34CCD9669551}" type="slidenum">
              <a:rPr lang="en-US"/>
              <a:pPr>
                <a:defRPr/>
              </a:pPr>
              <a:t>‹#›</a:t>
            </a:fld>
            <a:endParaRPr lang="en-US"/>
          </a:p>
        </p:txBody>
      </p:sp>
    </p:spTree>
    <p:extLst>
      <p:ext uri="{BB962C8B-B14F-4D97-AF65-F5344CB8AC3E}">
        <p14:creationId xmlns:p14="http://schemas.microsoft.com/office/powerpoint/2010/main" val="53325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pPr>
              <a:defRPr/>
            </a:pPr>
            <a:fld id="{B48FB889-B1E1-40D0-9118-58010DD0FC49}" type="slidenum">
              <a:rPr lang="en-US"/>
              <a:pPr>
                <a:defRPr/>
              </a:pPr>
              <a:t>‹#›</a:t>
            </a:fld>
            <a:endParaRPr lang="en-US"/>
          </a:p>
        </p:txBody>
      </p:sp>
    </p:spTree>
    <p:extLst>
      <p:ext uri="{BB962C8B-B14F-4D97-AF65-F5344CB8AC3E}">
        <p14:creationId xmlns:p14="http://schemas.microsoft.com/office/powerpoint/2010/main" val="26318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p:cNvSpPr>
            <a:spLocks noGrp="1"/>
          </p:cNvSpPr>
          <p:nvPr>
            <p:ph type="sldNum" sz="quarter" idx="14"/>
          </p:nvPr>
        </p:nvSpPr>
        <p:spPr/>
        <p:txBody>
          <a:bodyPr/>
          <a:lstStyle>
            <a:lvl1pPr>
              <a:defRPr/>
            </a:lvl1pPr>
          </a:lstStyle>
          <a:p>
            <a:pPr>
              <a:defRPr/>
            </a:pPr>
            <a:fld id="{A5F12CC5-A507-4028-B3C9-257C8E707382}" type="slidenum">
              <a:rPr lang="en-US"/>
              <a:pPr>
                <a:defRPr/>
              </a:pPr>
              <a:t>‹#›</a:t>
            </a:fld>
            <a:endParaRPr lang="en-US"/>
          </a:p>
        </p:txBody>
      </p:sp>
    </p:spTree>
    <p:extLst>
      <p:ext uri="{BB962C8B-B14F-4D97-AF65-F5344CB8AC3E}">
        <p14:creationId xmlns:p14="http://schemas.microsoft.com/office/powerpoint/2010/main" val="182671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5" name="Slide Number Placeholder 4"/>
          <p:cNvSpPr>
            <a:spLocks noGrp="1"/>
          </p:cNvSpPr>
          <p:nvPr>
            <p:ph type="sldNum" sz="quarter" idx="15"/>
          </p:nvPr>
        </p:nvSpPr>
        <p:spPr/>
        <p:txBody>
          <a:bodyPr/>
          <a:lstStyle>
            <a:lvl1pPr>
              <a:defRPr/>
            </a:lvl1pPr>
          </a:lstStyle>
          <a:p>
            <a:pPr>
              <a:defRPr/>
            </a:pPr>
            <a:fld id="{9F81C94A-5837-4538-A85E-3BC9A11D4007}" type="slidenum">
              <a:rPr lang="en-US"/>
              <a:pPr>
                <a:defRPr/>
              </a:pPr>
              <a:t>‹#›</a:t>
            </a:fld>
            <a:endParaRPr lang="en-US"/>
          </a:p>
        </p:txBody>
      </p:sp>
    </p:spTree>
    <p:extLst>
      <p:ext uri="{BB962C8B-B14F-4D97-AF65-F5344CB8AC3E}">
        <p14:creationId xmlns:p14="http://schemas.microsoft.com/office/powerpoint/2010/main" val="400080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8B18459C-5D3F-466B-B70D-EFCCECAFA19D}" type="slidenum">
              <a:rPr lang="en-US"/>
              <a:pPr>
                <a:defRPr/>
              </a:pPr>
              <a:t>‹#›</a:t>
            </a:fld>
            <a:endParaRPr lang="en-US"/>
          </a:p>
        </p:txBody>
      </p:sp>
    </p:spTree>
    <p:extLst>
      <p:ext uri="{BB962C8B-B14F-4D97-AF65-F5344CB8AC3E}">
        <p14:creationId xmlns:p14="http://schemas.microsoft.com/office/powerpoint/2010/main" val="90392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F78FD813-48F2-42F0-8FCF-ACF9E1873146}" type="slidenum">
              <a:rPr lang="en-US"/>
              <a:pPr>
                <a:defRPr/>
              </a:pPr>
              <a:t>‹#›</a:t>
            </a:fld>
            <a:endParaRPr lang="en-US"/>
          </a:p>
        </p:txBody>
      </p:sp>
    </p:spTree>
    <p:extLst>
      <p:ext uri="{BB962C8B-B14F-4D97-AF65-F5344CB8AC3E}">
        <p14:creationId xmlns:p14="http://schemas.microsoft.com/office/powerpoint/2010/main" val="255245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461ACA56-2288-4290-B789-2225FFBF1474}" type="slidenum">
              <a:rPr lang="en-US"/>
              <a:pPr>
                <a:defRPr/>
              </a:pPr>
              <a:t>‹#›</a:t>
            </a:fld>
            <a:endParaRPr lang="en-US"/>
          </a:p>
        </p:txBody>
      </p:sp>
    </p:spTree>
    <p:extLst>
      <p:ext uri="{BB962C8B-B14F-4D97-AF65-F5344CB8AC3E}">
        <p14:creationId xmlns:p14="http://schemas.microsoft.com/office/powerpoint/2010/main" val="118408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95B727-CB92-4FD5-AF0D-B54F541D4673}" type="datetime1">
              <a:rPr lang="en-US"/>
              <a:pPr>
                <a:defRPr/>
              </a:pPr>
              <a:t>10/10/2025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0D9DBF5-9739-45F5-BA36-F9FB46B79E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pubmed.ncbi.nlm.nih.gov/4085557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ubmed.ncbi.nlm.nih.gov/4085557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pubmed.ncbi.nlm.nih.gov/4085557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scielo.org.mx/scielo.php?script=sci_arttext&amp;pid=S0016-38132019000600608"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5.xml"/><Relationship Id="rId1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customXml" Target="../ink/ink2.xml"/><Relationship Id="rId12" Type="http://schemas.openxmlformats.org/officeDocument/2006/relationships/image" Target="../media/image19.png"/><Relationship Id="rId17" Type="http://schemas.openxmlformats.org/officeDocument/2006/relationships/customXml" Target="../ink/ink7.xml"/><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customXml" Target="../ink/ink3.xml"/><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denver7.com/lifestyle/health/first-plague-case-of-the-year-confirmed-in-pet-cat-in-evergreen-jefferson-county-public-health-says" TargetMode="External"/><Relationship Id="rId7" Type="http://schemas.openxmlformats.org/officeDocument/2006/relationships/hyperlink" Target="https://www.eldoradocounty.ca.gov/County-Government/Countywide-Press-Releases/Resident-Tests-Positive-for-Plagu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vax-before-travel.com/2025/09/24/albuquerque-area-reports-second-case-plague" TargetMode="External"/><Relationship Id="rId5" Type="http://schemas.openxmlformats.org/officeDocument/2006/relationships/hyperlink" Target="https://www.nmhealth.org/news/awareness/2025/8/?view=2265" TargetMode="External"/><Relationship Id="rId4" Type="http://schemas.openxmlformats.org/officeDocument/2006/relationships/hyperlink" Target="https://www.kktv.com/2025/09/23/plague-suspected-southern-colorado-county-following-mass-prairie-dog-die-off/"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cbc.ca/news/canada/saskatchewan/tick-borne-rocky-mountain-spotted-fever-prince-albert-1.7624458" TargetMode="External"/><Relationship Id="rId3" Type="http://schemas.openxmlformats.org/officeDocument/2006/relationships/hyperlink" Target="https://www.wormsandgermsblog.com/2025/06/articles/animals/dogs/rocky-mountain-spotted-fever-ontario/" TargetMode="External"/><Relationship Id="rId7" Type="http://schemas.openxmlformats.org/officeDocument/2006/relationships/hyperlink" Target="https://montrealgazette.com/news/first-case-of-rocky-mountain-spotted-fever-discovered-in-quebec" TargetMode="External"/><Relationship Id="rId2" Type="http://schemas.openxmlformats.org/officeDocument/2006/relationships/hyperlink" Target="https://www.google.ca/maps/place/Long+Point,+ON+N0E+1M0/@43.7800355,-84.2743708,6.5z/data=!4m6!3m5!1s0x882db8f56b5328c5:0xe4b75d99a3dfd20e!8m2!3d42.579197!4d-80.430945!16zL20vMDFqaGdm!5m1!1e2?entry=ttu&amp;g_ep=EgoyMDI1MDcwNy4wIKXMDSoASAFQAw%3D%3D" TargetMode="External"/><Relationship Id="rId1" Type="http://schemas.openxmlformats.org/officeDocument/2006/relationships/slideLayout" Target="../slideLayouts/slideLayout3.xml"/><Relationship Id="rId6" Type="http://schemas.openxmlformats.org/officeDocument/2006/relationships/hyperlink" Target="https://www.simcoereformer.ca/news/local-news/long-point-linked-to-human-cases-of-rocky-mountain-spotted-fever" TargetMode="External"/><Relationship Id="rId5" Type="http://schemas.openxmlformats.org/officeDocument/2006/relationships/hyperlink" Target="https://www.sciencedirect.com/science/article/pii/S1877959X25000299" TargetMode="External"/><Relationship Id="rId10" Type="http://schemas.openxmlformats.org/officeDocument/2006/relationships/image" Target="../media/image24.png"/><Relationship Id="rId4" Type="http://schemas.openxmlformats.org/officeDocument/2006/relationships/hyperlink" Target="https://www.wormsandgermsblog.com/2025/07/articles/animals/dogs/rocky-mountain-spotted-fever-ontario-update/" TargetMode="External"/><Relationship Id="rId9" Type="http://schemas.openxmlformats.org/officeDocument/2006/relationships/hyperlink" Target="https://stacks.cdc.gov/view/cdc/5375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iorxiv.org/content/10.1101/2025.03.15.641219v2" TargetMode="External"/><Relationship Id="rId2" Type="http://schemas.openxmlformats.org/officeDocument/2006/relationships/hyperlink" Target="https://wwwnc.cdc.gov/eid/article/31/8/25-0042_article" TargetMode="External"/><Relationship Id="rId1" Type="http://schemas.openxmlformats.org/officeDocument/2006/relationships/slideLayout" Target="../slideLayouts/slideLayout3.xml"/><Relationship Id="rId6" Type="http://schemas.openxmlformats.org/officeDocument/2006/relationships/hyperlink" Target="https://www.denver7.com/lifestyle/health/first-plague-case-of-the-year-confirmed-in-pet-cat-in-evergreen-jefferson-county-public-health-says" TargetMode="External"/><Relationship Id="rId5" Type="http://schemas.openxmlformats.org/officeDocument/2006/relationships/hyperlink" Target="https://www.cdc.gov/mmwr/volumes/74/wr/mm7426a2.htm?s_cid=mm7426a2_w" TargetMode="External"/><Relationship Id="rId4" Type="http://schemas.openxmlformats.org/officeDocument/2006/relationships/hyperlink" Target="https://www.cdc.gov/mmwr/volumes/74/wr/mm7431a2.ht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ubmed.ncbi.nlm.nih.gov/40671903/" TargetMode="External"/><Relationship Id="rId2" Type="http://schemas.openxmlformats.org/officeDocument/2006/relationships/hyperlink" Target="https://www.cdc.gov/mmwr/volumes/74/wr/mm7428a1.htm" TargetMode="External"/><Relationship Id="rId1" Type="http://schemas.openxmlformats.org/officeDocument/2006/relationships/slideLayout" Target="../slideLayouts/slideLayout3.xml"/><Relationship Id="rId4" Type="http://schemas.openxmlformats.org/officeDocument/2006/relationships/hyperlink" Target="https://www.sciencedirect.com/science/article/pii/S235277142500187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arasitesandvectors.biomedcentral.com/articles/10.1186/s13071-025-06853-5"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wwwnc.cdc.gov/eid/article/31/8/25-0090_article" TargetMode="External"/><Relationship Id="rId4" Type="http://schemas.openxmlformats.org/officeDocument/2006/relationships/hyperlink" Target="https://onlinelibrary.wiley.com/doi/10.1111/zph.7000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ichigan.gov/mdard/about/media/pressreleases/2025/06/13/asian-longhorned-ticks-discovered-in-berrien-county" TargetMode="Externa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tickapp.tamu.edu/invasive-ticks/asian-longhorned-tick-situation-report/" TargetMode="External"/><Relationship Id="rId4" Type="http://schemas.openxmlformats.org/officeDocument/2006/relationships/hyperlink" Target="https://news.ssbcrack.com/first-detection-of-invasive-asian-longhorned-tick-in-maine-raises-public-health-concern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gob.mx/salud/documentos/boletinepidemiologico-sistema-nacional-de-vigilancia-epidemiologica-sistema-unico-de-informacion-387843?idiom=es%E2%80%8B%E2%80%8B" TargetMode="External"/><Relationship Id="rId3" Type="http://schemas.openxmlformats.org/officeDocument/2006/relationships/hyperlink" Target="https://www.aphis.usda.gov/livestock-poultry-disease/cattle/ticks/screwworm/outbreak-central-america" TargetMode="External"/><Relationship Id="rId7" Type="http://schemas.openxmlformats.org/officeDocument/2006/relationships/hyperlink" Target="https://www.usda.gov/about-usda/news/press-releases/2025/09/21/mexico-confirms-case-new-world-screwworm-nuevo-leon"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hyperlink" Target="https://www.fda.gov/news-events/press-announcements/fda-conditionally-approves-first-drug-prevention-and-treatment-new-world-screwworm-infestations" TargetMode="External"/><Relationship Id="rId5" Type="http://schemas.openxmlformats.org/officeDocument/2006/relationships/hyperlink" Target="https://www.copeg.org/" TargetMode="External"/><Relationship Id="rId10" Type="http://schemas.openxmlformats.org/officeDocument/2006/relationships/hyperlink" Target="https://hpj.com/2025/07/31/texas-to-deploy-swormlure-5-bait-to-conquer-new-world-screwworm/" TargetMode="External"/><Relationship Id="rId4" Type="http://schemas.openxmlformats.org/officeDocument/2006/relationships/image" Target="../media/image5.png"/><Relationship Id="rId9" Type="http://schemas.openxmlformats.org/officeDocument/2006/relationships/hyperlink" Target="https://app.powerbi.com/view?r=eyJrIjoiMjkzMzAzMzUtZmRlNi00ZTMzLTk1NDEtNjkzZTEwNzZjZGFlIiwidCI6ImM1OWRjNTZhLTkzZWMtNGIwNy1iNzFkLTQzYzg0NDkyNTcxOCIsImMiOjR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c.cdc.gov/eid/article/31/9/24-1700_article" TargetMode="External"/><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hyperlink" Target="https://www.cdc.gov/chagas/spreads/index.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nc.cdc.gov/eid/article/31/9/24-1700_article"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mdpi.com/1422-0067/25/7/3840"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wormsandgermsblog.com/2025/09/articles/animals/cats/raw-food-contamination-deflection-and-denial/" TargetMode="External"/><Relationship Id="rId2" Type="http://schemas.openxmlformats.org/officeDocument/2006/relationships/hyperlink" Target="https://www.wormsandgermsblog.com/2025/09/articles/animals/cats/h5n1-in-cats-fed-raw-pet-foodagain/" TargetMode="External"/><Relationship Id="rId1" Type="http://schemas.openxmlformats.org/officeDocument/2006/relationships/slideLayout" Target="../slideLayouts/slideLayout5.xml"/><Relationship Id="rId6" Type="http://schemas.openxmlformats.org/officeDocument/2006/relationships/hyperlink" Target="https://www.sciencedirect.com/science/article/pii/S2352771425000849" TargetMode="External"/><Relationship Id="rId5" Type="http://schemas.openxmlformats.org/officeDocument/2006/relationships/hyperlink" Target="https://www.nature.com/articles/s42003-025-08756-8" TargetMode="External"/><Relationship Id="rId4" Type="http://schemas.openxmlformats.org/officeDocument/2006/relationships/hyperlink" Target="https://www.sciencedirect.com/science/article/pii/S037811352500377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ahis.woah.org/#/in-event/6520/dashboard"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koreajoongangdaily.joins.com/news/2025-08-14/national/socialAffairs/Over-100-dogs-diagnosed-with-brucellosis-at-breeding-farm-Ministry/237590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rtlCol="0">
            <a:noAutofit/>
          </a:bodyPr>
          <a:lstStyle/>
          <a:p>
            <a:pPr eaLnBrk="1" fontAlgn="auto" hangingPunct="1">
              <a:spcAft>
                <a:spcPts val="0"/>
              </a:spcAft>
              <a:defRPr/>
            </a:pPr>
            <a:r>
              <a:rPr lang="fr-FR" sz="2800" dirty="0" err="1"/>
              <a:t>Community</a:t>
            </a:r>
            <a:r>
              <a:rPr lang="fr-FR" sz="2800" dirty="0"/>
              <a:t> for </a:t>
            </a:r>
            <a:r>
              <a:rPr lang="fr-FR" sz="2800" dirty="0" err="1"/>
              <a:t>Emerging</a:t>
            </a:r>
            <a:r>
              <a:rPr lang="fr-FR" sz="2800" dirty="0"/>
              <a:t> and </a:t>
            </a:r>
            <a:r>
              <a:rPr lang="fr-FR" sz="2800" dirty="0" err="1"/>
              <a:t>Zoonotic</a:t>
            </a:r>
            <a:r>
              <a:rPr lang="fr-FR" sz="2800" dirty="0"/>
              <a:t> </a:t>
            </a:r>
            <a:r>
              <a:rPr lang="fr-FR" sz="2800" dirty="0" err="1"/>
              <a:t>Diseases</a:t>
            </a:r>
            <a:br>
              <a:rPr lang="fr-FR" sz="2800" dirty="0"/>
            </a:br>
            <a:r>
              <a:rPr lang="fr-FR" sz="2000" i="1" dirty="0" err="1"/>
              <a:t>Identifying</a:t>
            </a:r>
            <a:r>
              <a:rPr lang="fr-FR" sz="2000" i="1" dirty="0"/>
              <a:t> </a:t>
            </a:r>
            <a:r>
              <a:rPr lang="fr-FR" sz="2000" i="1" dirty="0" err="1"/>
              <a:t>emerging</a:t>
            </a:r>
            <a:r>
              <a:rPr lang="fr-FR" sz="2000" i="1" dirty="0"/>
              <a:t> </a:t>
            </a:r>
            <a:r>
              <a:rPr lang="fr-FR" sz="2000" i="1" dirty="0" err="1"/>
              <a:t>risks</a:t>
            </a:r>
            <a:r>
              <a:rPr lang="fr-FR" sz="2000" i="1" dirty="0"/>
              <a:t> </a:t>
            </a:r>
            <a:r>
              <a:rPr lang="fr-FR" sz="2000" i="1" dirty="0" err="1"/>
              <a:t>through</a:t>
            </a:r>
            <a:r>
              <a:rPr lang="fr-FR" sz="2000" i="1" dirty="0"/>
              <a:t> collective intelligence</a:t>
            </a:r>
            <a:endParaRPr lang="en-CA" sz="2000" i="1" dirty="0"/>
          </a:p>
        </p:txBody>
      </p:sp>
      <p:sp>
        <p:nvSpPr>
          <p:cNvPr id="14339" name="Subtitle 1"/>
          <p:cNvSpPr>
            <a:spLocks noGrp="1"/>
          </p:cNvSpPr>
          <p:nvPr>
            <p:ph type="subTitle" idx="1"/>
          </p:nvPr>
        </p:nvSpPr>
        <p:spPr>
          <a:xfrm>
            <a:off x="3048000" y="3101975"/>
            <a:ext cx="9144000" cy="1123950"/>
          </a:xfrm>
        </p:spPr>
        <p:txBody>
          <a:bodyPr/>
          <a:lstStyle/>
          <a:p>
            <a:pPr eaLnBrk="1" hangingPunct="1"/>
            <a:r>
              <a:rPr lang="en-CA" altLang="en-US" dirty="0"/>
              <a:t>CEZD – CAHSS Companion Animal Network Update</a:t>
            </a:r>
          </a:p>
          <a:p>
            <a:pPr eaLnBrk="1" hangingPunct="1"/>
            <a:r>
              <a:rPr lang="en-CA" altLang="en-US" dirty="0"/>
              <a:t>14 October 2025</a:t>
            </a:r>
          </a:p>
        </p:txBody>
      </p:sp>
      <p:sp>
        <p:nvSpPr>
          <p:cNvPr id="14340" name="Slide Number Placeholder 3"/>
          <p:cNvSpPr>
            <a:spLocks noGrp="1"/>
          </p:cNvSpPr>
          <p:nvPr>
            <p:ph type="sldNum" sz="quarter" idx="4294967295"/>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5D84322-D45D-4E35-B089-2601BE7D71B2}" type="slidenum">
              <a:rPr lang="en-US" altLang="en-US" sz="1200" smtClean="0">
                <a:solidFill>
                  <a:srgbClr val="898989"/>
                </a:solidFill>
              </a:rPr>
              <a:pPr fontAlgn="base">
                <a:lnSpc>
                  <a:spcPct val="100000"/>
                </a:lnSpc>
                <a:spcBef>
                  <a:spcPct val="0"/>
                </a:spcBef>
                <a:spcAft>
                  <a:spcPct val="0"/>
                </a:spcAft>
                <a:buFontTx/>
                <a:buNone/>
              </a:pPr>
              <a:t>1</a:t>
            </a:fld>
            <a:endParaRPr lang="en-US" altLang="en-US" sz="1200">
              <a:solidFill>
                <a:srgbClr val="898989"/>
              </a:solidFill>
            </a:endParaRPr>
          </a:p>
        </p:txBody>
      </p:sp>
      <p:sp>
        <p:nvSpPr>
          <p:cNvPr id="14341" name="TextBox 4"/>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extLst>
      <p:ext uri="{BB962C8B-B14F-4D97-AF65-F5344CB8AC3E}">
        <p14:creationId xmlns:p14="http://schemas.microsoft.com/office/powerpoint/2010/main" val="3759988467"/>
      </p:ext>
    </p:extLst>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5C527A-B6DD-7735-0FA3-BF13CC38C98B}"/>
              </a:ext>
            </a:extLst>
          </p:cNvPr>
          <p:cNvPicPr>
            <a:picLocks noChangeAspect="1"/>
          </p:cNvPicPr>
          <p:nvPr/>
        </p:nvPicPr>
        <p:blipFill>
          <a:blip r:embed="rId3"/>
          <a:stretch>
            <a:fillRect/>
          </a:stretch>
        </p:blipFill>
        <p:spPr>
          <a:xfrm>
            <a:off x="8420072" y="4036337"/>
            <a:ext cx="3771928" cy="2828946"/>
          </a:xfrm>
          <a:prstGeom prst="rect">
            <a:avLst/>
          </a:prstGeom>
        </p:spPr>
      </p:pic>
      <p:sp>
        <p:nvSpPr>
          <p:cNvPr id="2" name="Title 1">
            <a:extLst>
              <a:ext uri="{FF2B5EF4-FFF2-40B4-BE49-F238E27FC236}">
                <a16:creationId xmlns:a16="http://schemas.microsoft.com/office/drawing/2014/main" id="{A672DF81-E5FC-8170-4A1F-A2F6BC6F10F1}"/>
              </a:ext>
            </a:extLst>
          </p:cNvPr>
          <p:cNvSpPr>
            <a:spLocks noGrp="1"/>
          </p:cNvSpPr>
          <p:nvPr>
            <p:ph type="title"/>
          </p:nvPr>
        </p:nvSpPr>
        <p:spPr/>
        <p:txBody>
          <a:bodyPr/>
          <a:lstStyle/>
          <a:p>
            <a:r>
              <a:rPr lang="en-CA" i="1" dirty="0">
                <a:hlinkClick r:id="rId4"/>
              </a:rPr>
              <a:t>Mycobacterium </a:t>
            </a:r>
            <a:r>
              <a:rPr lang="en-CA" i="1" dirty="0" err="1">
                <a:hlinkClick r:id="rId4"/>
              </a:rPr>
              <a:t>bovis</a:t>
            </a:r>
            <a:r>
              <a:rPr lang="en-CA" i="1" dirty="0">
                <a:hlinkClick r:id="rId4"/>
              </a:rPr>
              <a:t> </a:t>
            </a:r>
            <a:r>
              <a:rPr lang="en-CA" dirty="0">
                <a:hlinkClick r:id="rId4"/>
              </a:rPr>
              <a:t>Infection in Cats: Zoonotic Transmission – PubMed</a:t>
            </a:r>
            <a:br>
              <a:rPr lang="en-CA" dirty="0"/>
            </a:br>
            <a:endParaRPr lang="en-CA" dirty="0"/>
          </a:p>
        </p:txBody>
      </p:sp>
      <p:sp>
        <p:nvSpPr>
          <p:cNvPr id="7" name="Content Placeholder 6">
            <a:extLst>
              <a:ext uri="{FF2B5EF4-FFF2-40B4-BE49-F238E27FC236}">
                <a16:creationId xmlns:a16="http://schemas.microsoft.com/office/drawing/2014/main" id="{A8A65FA7-D7BC-519C-96F5-36D17B466884}"/>
              </a:ext>
            </a:extLst>
          </p:cNvPr>
          <p:cNvSpPr>
            <a:spLocks noGrp="1"/>
          </p:cNvSpPr>
          <p:nvPr>
            <p:ph sz="half" idx="1"/>
          </p:nvPr>
        </p:nvSpPr>
        <p:spPr>
          <a:xfrm>
            <a:off x="595439" y="1548999"/>
            <a:ext cx="5181600" cy="5172475"/>
          </a:xfrm>
        </p:spPr>
        <p:txBody>
          <a:bodyPr/>
          <a:lstStyle/>
          <a:p>
            <a:r>
              <a:rPr lang="en-CA" dirty="0"/>
              <a:t>Cats present with:</a:t>
            </a:r>
          </a:p>
          <a:p>
            <a:pPr lvl="1"/>
            <a:r>
              <a:rPr lang="en-CA" dirty="0"/>
              <a:t>Skin lesions</a:t>
            </a:r>
          </a:p>
          <a:p>
            <a:pPr lvl="1"/>
            <a:r>
              <a:rPr lang="en-CA" dirty="0"/>
              <a:t>Respiratory distress</a:t>
            </a:r>
          </a:p>
          <a:p>
            <a:pPr lvl="1"/>
            <a:r>
              <a:rPr lang="en-CA" dirty="0"/>
              <a:t>Lymphadenopathy</a:t>
            </a:r>
          </a:p>
          <a:p>
            <a:pPr lvl="1"/>
            <a:r>
              <a:rPr lang="en-CA" dirty="0"/>
              <a:t>Gastrointestinal disorders</a:t>
            </a:r>
          </a:p>
          <a:p>
            <a:r>
              <a:rPr lang="en-CA" dirty="0"/>
              <a:t>This case cat 1 had a nasal deformity and no skin lesions</a:t>
            </a:r>
          </a:p>
          <a:p>
            <a:r>
              <a:rPr lang="en-CA" dirty="0"/>
              <a:t>Nodules on the neck and near the thyroid</a:t>
            </a:r>
          </a:p>
          <a:p>
            <a:r>
              <a:rPr lang="en-CA" dirty="0"/>
              <a:t>Sneezing and weight loss had occurred</a:t>
            </a:r>
          </a:p>
        </p:txBody>
      </p:sp>
      <p:sp>
        <p:nvSpPr>
          <p:cNvPr id="4" name="Slide Number Placeholder 3">
            <a:extLst>
              <a:ext uri="{FF2B5EF4-FFF2-40B4-BE49-F238E27FC236}">
                <a16:creationId xmlns:a16="http://schemas.microsoft.com/office/drawing/2014/main" id="{D730A394-2187-C49D-BC1A-BB0154BAC88B}"/>
              </a:ext>
            </a:extLst>
          </p:cNvPr>
          <p:cNvSpPr>
            <a:spLocks noGrp="1"/>
          </p:cNvSpPr>
          <p:nvPr>
            <p:ph type="sldNum" sz="quarter" idx="10"/>
          </p:nvPr>
        </p:nvSpPr>
        <p:spPr/>
        <p:txBody>
          <a:bodyPr/>
          <a:lstStyle/>
          <a:p>
            <a:pPr>
              <a:defRPr/>
            </a:pPr>
            <a:fld id="{A5F12CC5-A507-4028-B3C9-257C8E707382}" type="slidenum">
              <a:rPr lang="en-US" smtClean="0"/>
              <a:pPr>
                <a:defRPr/>
              </a:pPr>
              <a:t>10</a:t>
            </a:fld>
            <a:endParaRPr lang="en-US"/>
          </a:p>
        </p:txBody>
      </p:sp>
      <p:pic>
        <p:nvPicPr>
          <p:cNvPr id="3" name="Content Placeholder 6">
            <a:extLst>
              <a:ext uri="{FF2B5EF4-FFF2-40B4-BE49-F238E27FC236}">
                <a16:creationId xmlns:a16="http://schemas.microsoft.com/office/drawing/2014/main" id="{85633321-B6A7-B139-01CA-D9A5FF7F1C83}"/>
              </a:ext>
            </a:extLst>
          </p:cNvPr>
          <p:cNvPicPr>
            <a:picLocks noChangeAspect="1"/>
          </p:cNvPicPr>
          <p:nvPr/>
        </p:nvPicPr>
        <p:blipFill>
          <a:blip r:embed="rId5"/>
          <a:stretch>
            <a:fillRect/>
          </a:stretch>
        </p:blipFill>
        <p:spPr bwMode="auto">
          <a:xfrm>
            <a:off x="5879529" y="1549000"/>
            <a:ext cx="4426507" cy="335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15E273E-8AA4-8AFC-C0A5-B4D301653209}"/>
              </a:ext>
            </a:extLst>
          </p:cNvPr>
          <p:cNvSpPr txBox="1"/>
          <p:nvPr/>
        </p:nvSpPr>
        <p:spPr>
          <a:xfrm>
            <a:off x="5879529" y="5267915"/>
            <a:ext cx="2540543" cy="1200329"/>
          </a:xfrm>
          <a:prstGeom prst="rect">
            <a:avLst/>
          </a:prstGeom>
          <a:noFill/>
        </p:spPr>
        <p:txBody>
          <a:bodyPr wrap="square" rtlCol="0">
            <a:spAutoFit/>
          </a:bodyPr>
          <a:lstStyle/>
          <a:p>
            <a:r>
              <a:rPr lang="en-CA" dirty="0"/>
              <a:t>Cat 1 introduced to the household as a young cat from a neighboring cat colony </a:t>
            </a:r>
          </a:p>
        </p:txBody>
      </p:sp>
    </p:spTree>
    <p:extLst>
      <p:ext uri="{BB962C8B-B14F-4D97-AF65-F5344CB8AC3E}">
        <p14:creationId xmlns:p14="http://schemas.microsoft.com/office/powerpoint/2010/main" val="1040496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E7B9F-9C15-3074-2A79-29C02B41D4AE}"/>
              </a:ext>
            </a:extLst>
          </p:cNvPr>
          <p:cNvSpPr>
            <a:spLocks noGrp="1"/>
          </p:cNvSpPr>
          <p:nvPr>
            <p:ph type="title"/>
          </p:nvPr>
        </p:nvSpPr>
        <p:spPr/>
        <p:txBody>
          <a:bodyPr/>
          <a:lstStyle/>
          <a:p>
            <a:r>
              <a:rPr lang="en-CA" i="1" dirty="0">
                <a:hlinkClick r:id="rId3"/>
              </a:rPr>
              <a:t>Mycobacterium </a:t>
            </a:r>
            <a:r>
              <a:rPr lang="en-CA" i="1" dirty="0" err="1">
                <a:hlinkClick r:id="rId3"/>
              </a:rPr>
              <a:t>bovis</a:t>
            </a:r>
            <a:r>
              <a:rPr lang="en-CA" i="1" dirty="0">
                <a:hlinkClick r:id="rId3"/>
              </a:rPr>
              <a:t> </a:t>
            </a:r>
            <a:r>
              <a:rPr lang="en-CA" dirty="0">
                <a:hlinkClick r:id="rId3"/>
              </a:rPr>
              <a:t>Infection in Cats: Zoonotic Transmission – PubMed</a:t>
            </a:r>
            <a:endParaRPr lang="en-CA" dirty="0"/>
          </a:p>
        </p:txBody>
      </p:sp>
      <p:sp>
        <p:nvSpPr>
          <p:cNvPr id="3" name="Content Placeholder 2">
            <a:extLst>
              <a:ext uri="{FF2B5EF4-FFF2-40B4-BE49-F238E27FC236}">
                <a16:creationId xmlns:a16="http://schemas.microsoft.com/office/drawing/2014/main" id="{D5268575-0CDD-B9AA-BD73-7E150D63D3E1}"/>
              </a:ext>
            </a:extLst>
          </p:cNvPr>
          <p:cNvSpPr>
            <a:spLocks noGrp="1"/>
          </p:cNvSpPr>
          <p:nvPr>
            <p:ph sz="half" idx="1"/>
          </p:nvPr>
        </p:nvSpPr>
        <p:spPr/>
        <p:txBody>
          <a:bodyPr/>
          <a:lstStyle/>
          <a:p>
            <a:r>
              <a:rPr lang="en-CA" dirty="0"/>
              <a:t>Owner (28 M) hospitalized with pulmonary TB (</a:t>
            </a:r>
            <a:r>
              <a:rPr lang="en-CA" i="1" dirty="0"/>
              <a:t>M. </a:t>
            </a:r>
            <a:r>
              <a:rPr lang="en-CA" i="1" dirty="0" err="1"/>
              <a:t>bovis</a:t>
            </a:r>
            <a:r>
              <a:rPr lang="en-CA" dirty="0"/>
              <a:t>)</a:t>
            </a:r>
          </a:p>
          <a:p>
            <a:endParaRPr lang="en-CA" dirty="0"/>
          </a:p>
          <a:p>
            <a:r>
              <a:rPr lang="en-CA" dirty="0"/>
              <a:t>Veterinarian who had performed the fine needle aspirate had a puncture wound during the procedure</a:t>
            </a:r>
          </a:p>
          <a:p>
            <a:pPr lvl="1"/>
            <a:r>
              <a:rPr lang="en-CA" dirty="0"/>
              <a:t>Developed a suppurative, non healing finger mass</a:t>
            </a:r>
          </a:p>
        </p:txBody>
      </p:sp>
      <p:sp>
        <p:nvSpPr>
          <p:cNvPr id="5" name="Slide Number Placeholder 4">
            <a:extLst>
              <a:ext uri="{FF2B5EF4-FFF2-40B4-BE49-F238E27FC236}">
                <a16:creationId xmlns:a16="http://schemas.microsoft.com/office/drawing/2014/main" id="{1C6231DB-F9E0-EF96-4F82-48C772FD7E51}"/>
              </a:ext>
            </a:extLst>
          </p:cNvPr>
          <p:cNvSpPr>
            <a:spLocks noGrp="1"/>
          </p:cNvSpPr>
          <p:nvPr>
            <p:ph type="sldNum" sz="quarter" idx="10"/>
          </p:nvPr>
        </p:nvSpPr>
        <p:spPr/>
        <p:txBody>
          <a:bodyPr/>
          <a:lstStyle/>
          <a:p>
            <a:pPr>
              <a:defRPr/>
            </a:pPr>
            <a:fld id="{222C2B47-41F2-42A5-AA41-34CCD9669551}" type="slidenum">
              <a:rPr lang="en-US" smtClean="0"/>
              <a:pPr>
                <a:defRPr/>
              </a:pPr>
              <a:t>11</a:t>
            </a:fld>
            <a:endParaRPr lang="en-US"/>
          </a:p>
        </p:txBody>
      </p:sp>
      <p:sp>
        <p:nvSpPr>
          <p:cNvPr id="4" name="Content Placeholder 3">
            <a:extLst>
              <a:ext uri="{FF2B5EF4-FFF2-40B4-BE49-F238E27FC236}">
                <a16:creationId xmlns:a16="http://schemas.microsoft.com/office/drawing/2014/main" id="{2F38524C-E102-A106-2C55-AF67EF592280}"/>
              </a:ext>
            </a:extLst>
          </p:cNvPr>
          <p:cNvSpPr>
            <a:spLocks noGrp="1"/>
          </p:cNvSpPr>
          <p:nvPr>
            <p:ph sz="half" idx="2"/>
          </p:nvPr>
        </p:nvSpPr>
        <p:spPr/>
        <p:txBody>
          <a:bodyPr/>
          <a:lstStyle/>
          <a:p>
            <a:r>
              <a:rPr lang="en-CA" dirty="0"/>
              <a:t>Cat 2</a:t>
            </a:r>
          </a:p>
          <a:p>
            <a:pPr lvl="1"/>
            <a:r>
              <a:rPr lang="en-CA" dirty="0"/>
              <a:t>Outdoor cat from same colony as cat 1 originated</a:t>
            </a:r>
          </a:p>
          <a:p>
            <a:pPr lvl="1"/>
            <a:r>
              <a:rPr lang="en-CA" dirty="0"/>
              <a:t>Occasionally visited the home and sporadically interacted with the owners</a:t>
            </a:r>
          </a:p>
          <a:p>
            <a:pPr lvl="1"/>
            <a:r>
              <a:rPr lang="en-CA" dirty="0"/>
              <a:t>Found dead in the backyard</a:t>
            </a:r>
          </a:p>
          <a:p>
            <a:pPr lvl="1"/>
            <a:r>
              <a:rPr lang="en-CA" dirty="0"/>
              <a:t>Necropsy found lesions on neck and lung lymph nodes</a:t>
            </a:r>
          </a:p>
          <a:p>
            <a:pPr lvl="1"/>
            <a:r>
              <a:rPr lang="en-CA" dirty="0"/>
              <a:t>Diagnosed as </a:t>
            </a:r>
            <a:r>
              <a:rPr lang="en-CA" i="1" dirty="0"/>
              <a:t>M. </a:t>
            </a:r>
            <a:r>
              <a:rPr lang="en-CA" i="1" dirty="0" err="1"/>
              <a:t>bovis</a:t>
            </a:r>
            <a:endParaRPr lang="en-CA" i="1" dirty="0"/>
          </a:p>
        </p:txBody>
      </p:sp>
    </p:spTree>
    <p:extLst>
      <p:ext uri="{BB962C8B-B14F-4D97-AF65-F5344CB8AC3E}">
        <p14:creationId xmlns:p14="http://schemas.microsoft.com/office/powerpoint/2010/main" val="4042973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5C6B8-8958-9B54-FE2A-3729B1CFDE43}"/>
              </a:ext>
            </a:extLst>
          </p:cNvPr>
          <p:cNvSpPr>
            <a:spLocks noGrp="1"/>
          </p:cNvSpPr>
          <p:nvPr>
            <p:ph type="title"/>
          </p:nvPr>
        </p:nvSpPr>
        <p:spPr/>
        <p:txBody>
          <a:bodyPr/>
          <a:lstStyle/>
          <a:p>
            <a:r>
              <a:rPr lang="en-CA" i="1" dirty="0">
                <a:hlinkClick r:id="rId3"/>
              </a:rPr>
              <a:t>Mycobacterium </a:t>
            </a:r>
            <a:r>
              <a:rPr lang="en-CA" i="1" dirty="0" err="1">
                <a:hlinkClick r:id="rId3"/>
              </a:rPr>
              <a:t>bovis</a:t>
            </a:r>
            <a:r>
              <a:rPr lang="en-CA" i="1" dirty="0">
                <a:hlinkClick r:id="rId3"/>
              </a:rPr>
              <a:t> </a:t>
            </a:r>
            <a:r>
              <a:rPr lang="en-CA" dirty="0">
                <a:hlinkClick r:id="rId3"/>
              </a:rPr>
              <a:t>Infection in Cats: Zoonotic Transmission – PubMed</a:t>
            </a:r>
            <a:endParaRPr lang="en-CA" dirty="0"/>
          </a:p>
        </p:txBody>
      </p:sp>
      <p:sp>
        <p:nvSpPr>
          <p:cNvPr id="3" name="Content Placeholder 2">
            <a:extLst>
              <a:ext uri="{FF2B5EF4-FFF2-40B4-BE49-F238E27FC236}">
                <a16:creationId xmlns:a16="http://schemas.microsoft.com/office/drawing/2014/main" id="{36975D70-F848-55F3-13DE-1AED39088069}"/>
              </a:ext>
            </a:extLst>
          </p:cNvPr>
          <p:cNvSpPr>
            <a:spLocks noGrp="1"/>
          </p:cNvSpPr>
          <p:nvPr>
            <p:ph sz="half" idx="1"/>
          </p:nvPr>
        </p:nvSpPr>
        <p:spPr>
          <a:xfrm>
            <a:off x="838200" y="1825625"/>
            <a:ext cx="5181600" cy="4351338"/>
          </a:xfrm>
        </p:spPr>
        <p:txBody>
          <a:bodyPr/>
          <a:lstStyle/>
          <a:p>
            <a:r>
              <a:rPr lang="en-CA" dirty="0"/>
              <a:t>Owner was vegetarian and lactose intolerant and reported no contact with cattle</a:t>
            </a:r>
          </a:p>
          <a:p>
            <a:r>
              <a:rPr lang="en-CA" dirty="0"/>
              <a:t>Suspect respiratory transmission from cat to human</a:t>
            </a:r>
          </a:p>
          <a:p>
            <a:r>
              <a:rPr lang="en-CA" dirty="0"/>
              <a:t>No information on severity of disease</a:t>
            </a:r>
          </a:p>
          <a:p>
            <a:r>
              <a:rPr lang="en-CA" dirty="0"/>
              <a:t>Treatment for 9 months with antibiotics (Ethambutol, Rifampin, Isoniazid)</a:t>
            </a:r>
          </a:p>
        </p:txBody>
      </p:sp>
      <p:sp>
        <p:nvSpPr>
          <p:cNvPr id="5" name="Slide Number Placeholder 4">
            <a:extLst>
              <a:ext uri="{FF2B5EF4-FFF2-40B4-BE49-F238E27FC236}">
                <a16:creationId xmlns:a16="http://schemas.microsoft.com/office/drawing/2014/main" id="{550D3B64-011F-CE2F-DBDF-8256C32789A4}"/>
              </a:ext>
            </a:extLst>
          </p:cNvPr>
          <p:cNvSpPr>
            <a:spLocks noGrp="1"/>
          </p:cNvSpPr>
          <p:nvPr>
            <p:ph type="sldNum" sz="quarter" idx="10"/>
          </p:nvPr>
        </p:nvSpPr>
        <p:spPr/>
        <p:txBody>
          <a:bodyPr/>
          <a:lstStyle/>
          <a:p>
            <a:pPr>
              <a:defRPr/>
            </a:pPr>
            <a:fld id="{222C2B47-41F2-42A5-AA41-34CCD9669551}" type="slidenum">
              <a:rPr lang="en-US" smtClean="0"/>
              <a:pPr>
                <a:defRPr/>
              </a:pPr>
              <a:t>12</a:t>
            </a:fld>
            <a:endParaRPr lang="en-US"/>
          </a:p>
        </p:txBody>
      </p:sp>
      <p:pic>
        <p:nvPicPr>
          <p:cNvPr id="13" name="Content Placeholder 12">
            <a:extLst>
              <a:ext uri="{FF2B5EF4-FFF2-40B4-BE49-F238E27FC236}">
                <a16:creationId xmlns:a16="http://schemas.microsoft.com/office/drawing/2014/main" id="{3FC23B25-2EB5-12C1-3263-B16CEBC5CE87}"/>
              </a:ext>
            </a:extLst>
          </p:cNvPr>
          <p:cNvPicPr>
            <a:picLocks noGrp="1" noChangeAspect="1"/>
          </p:cNvPicPr>
          <p:nvPr>
            <p:ph sz="half" idx="2"/>
          </p:nvPr>
        </p:nvPicPr>
        <p:blipFill>
          <a:blip r:embed="rId4"/>
          <a:stretch>
            <a:fillRect/>
          </a:stretch>
        </p:blipFill>
        <p:spPr>
          <a:xfrm>
            <a:off x="6819886" y="2048654"/>
            <a:ext cx="3886228" cy="3905279"/>
          </a:xfrm>
        </p:spPr>
      </p:pic>
      <p:sp>
        <p:nvSpPr>
          <p:cNvPr id="11" name="TextBox 10">
            <a:extLst>
              <a:ext uri="{FF2B5EF4-FFF2-40B4-BE49-F238E27FC236}">
                <a16:creationId xmlns:a16="http://schemas.microsoft.com/office/drawing/2014/main" id="{249EA3A8-48B6-2367-9BD9-15B2175DF4EC}"/>
              </a:ext>
            </a:extLst>
          </p:cNvPr>
          <p:cNvSpPr txBox="1"/>
          <p:nvPr/>
        </p:nvSpPr>
        <p:spPr>
          <a:xfrm>
            <a:off x="6019800" y="6075144"/>
            <a:ext cx="6094378" cy="646331"/>
          </a:xfrm>
          <a:prstGeom prst="rect">
            <a:avLst/>
          </a:prstGeom>
          <a:noFill/>
        </p:spPr>
        <p:txBody>
          <a:bodyPr wrap="square">
            <a:spAutoFit/>
          </a:bodyPr>
          <a:lstStyle/>
          <a:p>
            <a:r>
              <a:rPr lang="en-CA" dirty="0">
                <a:hlinkClick r:id="rId5"/>
              </a:rPr>
              <a:t>Identification of Mycobacterium </a:t>
            </a:r>
            <a:r>
              <a:rPr lang="en-CA" dirty="0" err="1">
                <a:hlinkClick r:id="rId5"/>
              </a:rPr>
              <a:t>bovis</a:t>
            </a:r>
            <a:r>
              <a:rPr lang="en-CA" dirty="0">
                <a:hlinkClick r:id="rId5"/>
              </a:rPr>
              <a:t> in patients diagnosed with pulmonary and extrapulmonary tuberculosis</a:t>
            </a:r>
            <a:endParaRPr lang="en-CA" dirty="0"/>
          </a:p>
        </p:txBody>
      </p:sp>
    </p:spTree>
    <p:extLst>
      <p:ext uri="{BB962C8B-B14F-4D97-AF65-F5344CB8AC3E}">
        <p14:creationId xmlns:p14="http://schemas.microsoft.com/office/powerpoint/2010/main" val="17082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1F280-9F04-AE3F-81B4-FDFC70C7FDAB}"/>
              </a:ext>
            </a:extLst>
          </p:cNvPr>
          <p:cNvSpPr>
            <a:spLocks noGrp="1"/>
          </p:cNvSpPr>
          <p:nvPr>
            <p:ph type="title"/>
          </p:nvPr>
        </p:nvSpPr>
        <p:spPr>
          <a:xfrm>
            <a:off x="118353" y="136525"/>
            <a:ext cx="10515600" cy="596085"/>
          </a:xfrm>
        </p:spPr>
        <p:txBody>
          <a:bodyPr/>
          <a:lstStyle/>
          <a:p>
            <a:r>
              <a:rPr lang="en-CA" dirty="0"/>
              <a:t>Rabies </a:t>
            </a:r>
          </a:p>
        </p:txBody>
      </p:sp>
      <p:sp>
        <p:nvSpPr>
          <p:cNvPr id="4" name="Slide Number Placeholder 3">
            <a:extLst>
              <a:ext uri="{FF2B5EF4-FFF2-40B4-BE49-F238E27FC236}">
                <a16:creationId xmlns:a16="http://schemas.microsoft.com/office/drawing/2014/main" id="{97878A9F-1FD6-0E7E-83C9-7CDBA55D3689}"/>
              </a:ext>
            </a:extLst>
          </p:cNvPr>
          <p:cNvSpPr>
            <a:spLocks noGrp="1"/>
          </p:cNvSpPr>
          <p:nvPr>
            <p:ph type="sldNum" sz="quarter" idx="14"/>
          </p:nvPr>
        </p:nvSpPr>
        <p:spPr/>
        <p:txBody>
          <a:bodyPr/>
          <a:lstStyle/>
          <a:p>
            <a:pPr>
              <a:defRPr/>
            </a:pPr>
            <a:fld id="{A5F12CC5-A507-4028-B3C9-257C8E707382}" type="slidenum">
              <a:rPr lang="en-US" smtClean="0"/>
              <a:pPr>
                <a:defRPr/>
              </a:pPr>
              <a:t>13</a:t>
            </a:fld>
            <a:endParaRPr lang="en-US" dirty="0"/>
          </a:p>
        </p:txBody>
      </p:sp>
      <p:pic>
        <p:nvPicPr>
          <p:cNvPr id="7" name="Content Placeholder 6">
            <a:extLst>
              <a:ext uri="{FF2B5EF4-FFF2-40B4-BE49-F238E27FC236}">
                <a16:creationId xmlns:a16="http://schemas.microsoft.com/office/drawing/2014/main" id="{FC52D5E5-F0F1-CA51-FC48-6131E731E6E0}"/>
              </a:ext>
            </a:extLst>
          </p:cNvPr>
          <p:cNvPicPr>
            <a:picLocks noGrp="1" noChangeAspect="1"/>
          </p:cNvPicPr>
          <p:nvPr>
            <p:ph sz="half" idx="4294967295"/>
          </p:nvPr>
        </p:nvPicPr>
        <p:blipFill>
          <a:blip r:embed="rId3"/>
          <a:stretch>
            <a:fillRect/>
          </a:stretch>
        </p:blipFill>
        <p:spPr>
          <a:xfrm>
            <a:off x="2426827" y="3505407"/>
            <a:ext cx="6619896" cy="3001669"/>
          </a:xfrm>
        </p:spPr>
      </p:pic>
      <p:pic>
        <p:nvPicPr>
          <p:cNvPr id="9" name="Picture 8">
            <a:extLst>
              <a:ext uri="{FF2B5EF4-FFF2-40B4-BE49-F238E27FC236}">
                <a16:creationId xmlns:a16="http://schemas.microsoft.com/office/drawing/2014/main" id="{359C044F-22C4-B342-A6B8-8D0558ADE281}"/>
              </a:ext>
            </a:extLst>
          </p:cNvPr>
          <p:cNvPicPr>
            <a:picLocks noChangeAspect="1"/>
          </p:cNvPicPr>
          <p:nvPr/>
        </p:nvPicPr>
        <p:blipFill>
          <a:blip r:embed="rId4"/>
          <a:stretch>
            <a:fillRect/>
          </a:stretch>
        </p:blipFill>
        <p:spPr>
          <a:xfrm>
            <a:off x="2375170" y="0"/>
            <a:ext cx="6671553" cy="3517935"/>
          </a:xfrm>
          <a:prstGeom prst="rect">
            <a:avLst/>
          </a:prstGeom>
        </p:spPr>
      </p:pic>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91885840-B6E7-2795-18BA-087F902C02DB}"/>
                  </a:ext>
                </a:extLst>
              </p14:cNvPr>
              <p14:cNvContentPartPr/>
              <p14:nvPr/>
            </p14:nvContentPartPr>
            <p14:xfrm>
              <a:off x="5250972" y="3310316"/>
              <a:ext cx="618840" cy="23400"/>
            </p14:xfrm>
          </p:contentPart>
        </mc:Choice>
        <mc:Fallback xmlns="">
          <p:pic>
            <p:nvPicPr>
              <p:cNvPr id="18" name="Ink 17">
                <a:extLst>
                  <a:ext uri="{FF2B5EF4-FFF2-40B4-BE49-F238E27FC236}">
                    <a16:creationId xmlns:a16="http://schemas.microsoft.com/office/drawing/2014/main" id="{91885840-B6E7-2795-18BA-087F902C02DB}"/>
                  </a:ext>
                </a:extLst>
              </p:cNvPr>
              <p:cNvPicPr/>
              <p:nvPr/>
            </p:nvPicPr>
            <p:blipFill>
              <a:blip r:embed="rId6"/>
              <a:stretch>
                <a:fillRect/>
              </a:stretch>
            </p:blipFill>
            <p:spPr>
              <a:xfrm>
                <a:off x="5197332" y="3202676"/>
                <a:ext cx="7264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A5A0E85F-3671-3B83-9577-B6CC113448A6}"/>
                  </a:ext>
                </a:extLst>
              </p14:cNvPr>
              <p14:cNvContentPartPr/>
              <p14:nvPr/>
            </p14:nvContentPartPr>
            <p14:xfrm>
              <a:off x="2504532" y="2270996"/>
              <a:ext cx="385920" cy="360"/>
            </p14:xfrm>
          </p:contentPart>
        </mc:Choice>
        <mc:Fallback xmlns="">
          <p:pic>
            <p:nvPicPr>
              <p:cNvPr id="20" name="Ink 19">
                <a:extLst>
                  <a:ext uri="{FF2B5EF4-FFF2-40B4-BE49-F238E27FC236}">
                    <a16:creationId xmlns:a16="http://schemas.microsoft.com/office/drawing/2014/main" id="{A5A0E85F-3671-3B83-9577-B6CC113448A6}"/>
                  </a:ext>
                </a:extLst>
              </p:cNvPr>
              <p:cNvPicPr/>
              <p:nvPr/>
            </p:nvPicPr>
            <p:blipFill>
              <a:blip r:embed="rId8"/>
              <a:stretch>
                <a:fillRect/>
              </a:stretch>
            </p:blipFill>
            <p:spPr>
              <a:xfrm>
                <a:off x="2450892" y="2163356"/>
                <a:ext cx="493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1F2D9326-6AC9-57EF-8056-1A27F250CED2}"/>
                  </a:ext>
                </a:extLst>
              </p14:cNvPr>
              <p14:cNvContentPartPr/>
              <p14:nvPr/>
            </p14:nvContentPartPr>
            <p14:xfrm>
              <a:off x="2462052" y="2816756"/>
              <a:ext cx="686520" cy="38160"/>
            </p14:xfrm>
          </p:contentPart>
        </mc:Choice>
        <mc:Fallback xmlns="">
          <p:pic>
            <p:nvPicPr>
              <p:cNvPr id="21" name="Ink 20">
                <a:extLst>
                  <a:ext uri="{FF2B5EF4-FFF2-40B4-BE49-F238E27FC236}">
                    <a16:creationId xmlns:a16="http://schemas.microsoft.com/office/drawing/2014/main" id="{1F2D9326-6AC9-57EF-8056-1A27F250CED2}"/>
                  </a:ext>
                </a:extLst>
              </p:cNvPr>
              <p:cNvPicPr/>
              <p:nvPr/>
            </p:nvPicPr>
            <p:blipFill>
              <a:blip r:embed="rId10"/>
              <a:stretch>
                <a:fillRect/>
              </a:stretch>
            </p:blipFill>
            <p:spPr>
              <a:xfrm>
                <a:off x="2408412" y="2709116"/>
                <a:ext cx="79416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C357290C-E081-CFFA-CA19-BFD9746A2D5A}"/>
                  </a:ext>
                </a:extLst>
              </p14:cNvPr>
              <p14:cNvContentPartPr/>
              <p14:nvPr/>
            </p14:nvContentPartPr>
            <p14:xfrm>
              <a:off x="2367372" y="5523236"/>
              <a:ext cx="810720" cy="30600"/>
            </p14:xfrm>
          </p:contentPart>
        </mc:Choice>
        <mc:Fallback xmlns="">
          <p:pic>
            <p:nvPicPr>
              <p:cNvPr id="22" name="Ink 21">
                <a:extLst>
                  <a:ext uri="{FF2B5EF4-FFF2-40B4-BE49-F238E27FC236}">
                    <a16:creationId xmlns:a16="http://schemas.microsoft.com/office/drawing/2014/main" id="{C357290C-E081-CFFA-CA19-BFD9746A2D5A}"/>
                  </a:ext>
                </a:extLst>
              </p:cNvPr>
              <p:cNvPicPr/>
              <p:nvPr/>
            </p:nvPicPr>
            <p:blipFill>
              <a:blip r:embed="rId12"/>
              <a:stretch>
                <a:fillRect/>
              </a:stretch>
            </p:blipFill>
            <p:spPr>
              <a:xfrm>
                <a:off x="2313732" y="5415236"/>
                <a:ext cx="91836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84D3A589-8FA9-C5AA-59E4-E64D08F7A553}"/>
                  </a:ext>
                </a:extLst>
              </p14:cNvPr>
              <p14:cNvContentPartPr/>
              <p14:nvPr/>
            </p14:nvContentPartPr>
            <p14:xfrm>
              <a:off x="2349012" y="5725916"/>
              <a:ext cx="807480" cy="40680"/>
            </p14:xfrm>
          </p:contentPart>
        </mc:Choice>
        <mc:Fallback xmlns="">
          <p:pic>
            <p:nvPicPr>
              <p:cNvPr id="23" name="Ink 22">
                <a:extLst>
                  <a:ext uri="{FF2B5EF4-FFF2-40B4-BE49-F238E27FC236}">
                    <a16:creationId xmlns:a16="http://schemas.microsoft.com/office/drawing/2014/main" id="{84D3A589-8FA9-C5AA-59E4-E64D08F7A553}"/>
                  </a:ext>
                </a:extLst>
              </p:cNvPr>
              <p:cNvPicPr/>
              <p:nvPr/>
            </p:nvPicPr>
            <p:blipFill>
              <a:blip r:embed="rId14"/>
              <a:stretch>
                <a:fillRect/>
              </a:stretch>
            </p:blipFill>
            <p:spPr>
              <a:xfrm>
                <a:off x="2295372" y="5617916"/>
                <a:ext cx="9151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2D4585E0-F96D-BC20-7422-7D23CAE1CBF4}"/>
                  </a:ext>
                </a:extLst>
              </p14:cNvPr>
              <p14:cNvContentPartPr/>
              <p14:nvPr/>
            </p14:nvContentPartPr>
            <p14:xfrm>
              <a:off x="5279772" y="6299036"/>
              <a:ext cx="563400" cy="21240"/>
            </p14:xfrm>
          </p:contentPart>
        </mc:Choice>
        <mc:Fallback xmlns="">
          <p:pic>
            <p:nvPicPr>
              <p:cNvPr id="24" name="Ink 23">
                <a:extLst>
                  <a:ext uri="{FF2B5EF4-FFF2-40B4-BE49-F238E27FC236}">
                    <a16:creationId xmlns:a16="http://schemas.microsoft.com/office/drawing/2014/main" id="{2D4585E0-F96D-BC20-7422-7D23CAE1CBF4}"/>
                  </a:ext>
                </a:extLst>
              </p:cNvPr>
              <p:cNvPicPr/>
              <p:nvPr/>
            </p:nvPicPr>
            <p:blipFill>
              <a:blip r:embed="rId16"/>
              <a:stretch>
                <a:fillRect/>
              </a:stretch>
            </p:blipFill>
            <p:spPr>
              <a:xfrm>
                <a:off x="5226132" y="6191036"/>
                <a:ext cx="67104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946B9AD8-BC91-9EFF-7431-B51C4B30B7CC}"/>
                  </a:ext>
                </a:extLst>
              </p14:cNvPr>
              <p14:cNvContentPartPr/>
              <p14:nvPr/>
            </p14:nvContentPartPr>
            <p14:xfrm>
              <a:off x="7196772" y="2543876"/>
              <a:ext cx="122400" cy="360"/>
            </p14:xfrm>
          </p:contentPart>
        </mc:Choice>
        <mc:Fallback xmlns="">
          <p:pic>
            <p:nvPicPr>
              <p:cNvPr id="25" name="Ink 24">
                <a:extLst>
                  <a:ext uri="{FF2B5EF4-FFF2-40B4-BE49-F238E27FC236}">
                    <a16:creationId xmlns:a16="http://schemas.microsoft.com/office/drawing/2014/main" id="{946B9AD8-BC91-9EFF-7431-B51C4B30B7CC}"/>
                  </a:ext>
                </a:extLst>
              </p:cNvPr>
              <p:cNvPicPr/>
              <p:nvPr/>
            </p:nvPicPr>
            <p:blipFill>
              <a:blip r:embed="rId18"/>
              <a:stretch>
                <a:fillRect/>
              </a:stretch>
            </p:blipFill>
            <p:spPr>
              <a:xfrm>
                <a:off x="7143132" y="2435876"/>
                <a:ext cx="230040" cy="216000"/>
              </a:xfrm>
              <a:prstGeom prst="rect">
                <a:avLst/>
              </a:prstGeom>
            </p:spPr>
          </p:pic>
        </mc:Fallback>
      </mc:AlternateContent>
    </p:spTree>
    <p:extLst>
      <p:ext uri="{BB962C8B-B14F-4D97-AF65-F5344CB8AC3E}">
        <p14:creationId xmlns:p14="http://schemas.microsoft.com/office/powerpoint/2010/main" val="284953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D61F3-A417-5D99-5D4C-8390985637A6}"/>
              </a:ext>
            </a:extLst>
          </p:cNvPr>
          <p:cNvSpPr>
            <a:spLocks noGrp="1"/>
          </p:cNvSpPr>
          <p:nvPr>
            <p:ph type="title"/>
          </p:nvPr>
        </p:nvSpPr>
        <p:spPr/>
        <p:txBody>
          <a:bodyPr/>
          <a:lstStyle/>
          <a:p>
            <a:r>
              <a:rPr lang="en-CA" dirty="0"/>
              <a:t>Plague</a:t>
            </a:r>
          </a:p>
        </p:txBody>
      </p:sp>
      <p:sp>
        <p:nvSpPr>
          <p:cNvPr id="3" name="Text Placeholder 2">
            <a:extLst>
              <a:ext uri="{FF2B5EF4-FFF2-40B4-BE49-F238E27FC236}">
                <a16:creationId xmlns:a16="http://schemas.microsoft.com/office/drawing/2014/main" id="{56261B6E-4FFB-EB2E-7175-954CC5CAA8C4}"/>
              </a:ext>
            </a:extLst>
          </p:cNvPr>
          <p:cNvSpPr>
            <a:spLocks noGrp="1"/>
          </p:cNvSpPr>
          <p:nvPr>
            <p:ph sz="half" idx="1"/>
          </p:nvPr>
        </p:nvSpPr>
        <p:spPr>
          <a:xfrm>
            <a:off x="166925" y="1810877"/>
            <a:ext cx="5584945" cy="4351338"/>
          </a:xfrm>
        </p:spPr>
        <p:txBody>
          <a:bodyPr/>
          <a:lstStyle/>
          <a:p>
            <a:r>
              <a:rPr lang="en-CA" sz="2400" dirty="0"/>
              <a:t>Colorado</a:t>
            </a:r>
          </a:p>
          <a:p>
            <a:pPr lvl="1"/>
            <a:r>
              <a:rPr lang="en-CA" dirty="0">
                <a:hlinkClick r:id="rId3"/>
              </a:rPr>
              <a:t>Denver</a:t>
            </a:r>
            <a:r>
              <a:rPr lang="en-CA" dirty="0"/>
              <a:t> – Cat</a:t>
            </a:r>
          </a:p>
          <a:p>
            <a:pPr lvl="1"/>
            <a:r>
              <a:rPr lang="en-CA" dirty="0">
                <a:hlinkClick r:id="rId4"/>
              </a:rPr>
              <a:t>La Plata County </a:t>
            </a:r>
            <a:r>
              <a:rPr lang="en-CA" dirty="0"/>
              <a:t>– Prairie Dog Die Off</a:t>
            </a:r>
          </a:p>
          <a:p>
            <a:pPr lvl="1"/>
            <a:endParaRPr lang="en-CA" dirty="0"/>
          </a:p>
          <a:p>
            <a:r>
              <a:rPr lang="en-CA" sz="2400" dirty="0"/>
              <a:t>New Mexico</a:t>
            </a:r>
          </a:p>
          <a:p>
            <a:pPr lvl="1"/>
            <a:r>
              <a:rPr lang="en-CA" dirty="0">
                <a:hlinkClick r:id="rId5"/>
              </a:rPr>
              <a:t>Valencia County </a:t>
            </a:r>
            <a:r>
              <a:rPr lang="en-CA" dirty="0"/>
              <a:t>– Human</a:t>
            </a:r>
          </a:p>
          <a:p>
            <a:pPr lvl="1"/>
            <a:r>
              <a:rPr lang="en-CA" dirty="0">
                <a:hlinkClick r:id="rId6"/>
              </a:rPr>
              <a:t>Bernalillo</a:t>
            </a:r>
            <a:r>
              <a:rPr lang="en-CA" dirty="0"/>
              <a:t> County - Human</a:t>
            </a:r>
          </a:p>
          <a:p>
            <a:r>
              <a:rPr lang="en-CA" sz="2400" dirty="0"/>
              <a:t>California</a:t>
            </a:r>
          </a:p>
          <a:p>
            <a:pPr lvl="1"/>
            <a:r>
              <a:rPr lang="en-CA" dirty="0">
                <a:hlinkClick r:id="rId7"/>
              </a:rPr>
              <a:t>El Dorado County </a:t>
            </a:r>
            <a:r>
              <a:rPr lang="en-CA" dirty="0"/>
              <a:t>- Human</a:t>
            </a:r>
          </a:p>
        </p:txBody>
      </p:sp>
      <p:pic>
        <p:nvPicPr>
          <p:cNvPr id="7" name="Content Placeholder 6">
            <a:extLst>
              <a:ext uri="{FF2B5EF4-FFF2-40B4-BE49-F238E27FC236}">
                <a16:creationId xmlns:a16="http://schemas.microsoft.com/office/drawing/2014/main" id="{335FCF32-7102-1B57-5D57-4AACF2CE9F80}"/>
              </a:ext>
            </a:extLst>
          </p:cNvPr>
          <p:cNvPicPr>
            <a:picLocks noGrp="1" noChangeAspect="1"/>
          </p:cNvPicPr>
          <p:nvPr>
            <p:ph sz="half" idx="2"/>
          </p:nvPr>
        </p:nvPicPr>
        <p:blipFill>
          <a:blip r:embed="rId8"/>
          <a:stretch>
            <a:fillRect/>
          </a:stretch>
        </p:blipFill>
        <p:spPr>
          <a:xfrm>
            <a:off x="5860026" y="1393441"/>
            <a:ext cx="5929074" cy="435133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62D63844-9DE1-806C-770A-351D2240B29E}"/>
              </a:ext>
            </a:extLst>
          </p:cNvPr>
          <p:cNvSpPr>
            <a:spLocks noGrp="1"/>
          </p:cNvSpPr>
          <p:nvPr>
            <p:ph type="sldNum" sz="quarter" idx="10"/>
          </p:nvPr>
        </p:nvSpPr>
        <p:spPr/>
        <p:txBody>
          <a:bodyPr/>
          <a:lstStyle/>
          <a:p>
            <a:pPr>
              <a:defRPr/>
            </a:pPr>
            <a:fld id="{A5F12CC5-A507-4028-B3C9-257C8E707382}" type="slidenum">
              <a:rPr lang="en-US" smtClean="0"/>
              <a:pPr>
                <a:defRPr/>
              </a:pPr>
              <a:t>14</a:t>
            </a:fld>
            <a:endParaRPr lang="en-US"/>
          </a:p>
        </p:txBody>
      </p:sp>
    </p:spTree>
    <p:extLst>
      <p:ext uri="{BB962C8B-B14F-4D97-AF65-F5344CB8AC3E}">
        <p14:creationId xmlns:p14="http://schemas.microsoft.com/office/powerpoint/2010/main" val="100863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06A7-372F-8B5F-3D9F-DCCA1F5693C9}"/>
              </a:ext>
            </a:extLst>
          </p:cNvPr>
          <p:cNvSpPr>
            <a:spLocks noGrp="1"/>
          </p:cNvSpPr>
          <p:nvPr>
            <p:ph type="title"/>
          </p:nvPr>
        </p:nvSpPr>
        <p:spPr>
          <a:xfrm>
            <a:off x="838200" y="49705"/>
            <a:ext cx="10515600" cy="1033661"/>
          </a:xfrm>
        </p:spPr>
        <p:txBody>
          <a:bodyPr/>
          <a:lstStyle/>
          <a:p>
            <a:r>
              <a:rPr lang="en-CA" dirty="0"/>
              <a:t>Increasing reports of vector borne diseases</a:t>
            </a:r>
          </a:p>
        </p:txBody>
      </p:sp>
      <p:sp>
        <p:nvSpPr>
          <p:cNvPr id="3" name="Content Placeholder 2">
            <a:extLst>
              <a:ext uri="{FF2B5EF4-FFF2-40B4-BE49-F238E27FC236}">
                <a16:creationId xmlns:a16="http://schemas.microsoft.com/office/drawing/2014/main" id="{F43919B5-A100-094D-7568-C62DD57F9100}"/>
              </a:ext>
            </a:extLst>
          </p:cNvPr>
          <p:cNvSpPr>
            <a:spLocks noGrp="1"/>
          </p:cNvSpPr>
          <p:nvPr>
            <p:ph sz="half" idx="1"/>
          </p:nvPr>
        </p:nvSpPr>
        <p:spPr>
          <a:xfrm>
            <a:off x="165727" y="1348551"/>
            <a:ext cx="5622082" cy="1655416"/>
          </a:xfrm>
        </p:spPr>
        <p:txBody>
          <a:bodyPr/>
          <a:lstStyle/>
          <a:p>
            <a:r>
              <a:rPr lang="en-CA" dirty="0">
                <a:solidFill>
                  <a:schemeClr val="bg2">
                    <a:lumMod val="75000"/>
                  </a:schemeClr>
                </a:solidFill>
              </a:rPr>
              <a:t>5 cases of RMSF in dogs in Ontario</a:t>
            </a:r>
          </a:p>
          <a:p>
            <a:r>
              <a:rPr lang="en-CA" dirty="0">
                <a:solidFill>
                  <a:schemeClr val="bg2">
                    <a:lumMod val="75000"/>
                  </a:schemeClr>
                </a:solidFill>
              </a:rPr>
              <a:t>4/5 at had been at </a:t>
            </a:r>
            <a:r>
              <a:rPr lang="en-CA" dirty="0">
                <a:solidFill>
                  <a:schemeClr val="bg2">
                    <a:lumMod val="75000"/>
                  </a:schemeClr>
                </a:solidFill>
                <a:hlinkClick r:id="rId2">
                  <a:extLst>
                    <a:ext uri="{A12FA001-AC4F-418D-AE19-62706E023703}">
                      <ahyp:hlinkClr xmlns:ahyp="http://schemas.microsoft.com/office/drawing/2018/hyperlinkcolor" val="tx"/>
                    </a:ext>
                  </a:extLst>
                </a:hlinkClick>
              </a:rPr>
              <a:t>Long Point</a:t>
            </a:r>
            <a:endParaRPr lang="en-CA" dirty="0">
              <a:solidFill>
                <a:schemeClr val="bg2">
                  <a:lumMod val="75000"/>
                </a:schemeClr>
              </a:solidFill>
            </a:endParaRPr>
          </a:p>
          <a:p>
            <a:endParaRPr lang="en-CA" dirty="0"/>
          </a:p>
        </p:txBody>
      </p:sp>
      <p:sp>
        <p:nvSpPr>
          <p:cNvPr id="4" name="Content Placeholder 3">
            <a:extLst>
              <a:ext uri="{FF2B5EF4-FFF2-40B4-BE49-F238E27FC236}">
                <a16:creationId xmlns:a16="http://schemas.microsoft.com/office/drawing/2014/main" id="{C8D5E08C-0073-36F0-F624-E90927A14255}"/>
              </a:ext>
            </a:extLst>
          </p:cNvPr>
          <p:cNvSpPr>
            <a:spLocks noGrp="1"/>
          </p:cNvSpPr>
          <p:nvPr>
            <p:ph sz="half" idx="2"/>
          </p:nvPr>
        </p:nvSpPr>
        <p:spPr>
          <a:xfrm>
            <a:off x="6172200" y="1009699"/>
            <a:ext cx="5181600" cy="4351338"/>
          </a:xfrm>
        </p:spPr>
        <p:txBody>
          <a:bodyPr/>
          <a:lstStyle/>
          <a:p>
            <a:r>
              <a:rPr lang="en-US" sz="2800" dirty="0">
                <a:solidFill>
                  <a:schemeClr val="bg2">
                    <a:lumMod val="75000"/>
                  </a:schemeClr>
                </a:solidFill>
                <a:hlinkClick r:id="rId3">
                  <a:extLst>
                    <a:ext uri="{A12FA001-AC4F-418D-AE19-62706E023703}">
                      <ahyp:hlinkClr xmlns:ahyp="http://schemas.microsoft.com/office/drawing/2018/hyperlinkcolor" val="tx"/>
                    </a:ext>
                  </a:extLst>
                </a:hlinkClick>
              </a:rPr>
              <a:t>Rocky Mountain Spotted Fever, Ontario | Worms &amp; Germs Blog</a:t>
            </a:r>
            <a:endParaRPr lang="en-US" sz="2800" dirty="0">
              <a:solidFill>
                <a:schemeClr val="bg2">
                  <a:lumMod val="75000"/>
                </a:schemeClr>
              </a:solidFill>
            </a:endParaRPr>
          </a:p>
          <a:p>
            <a:r>
              <a:rPr lang="en-US" sz="2800" dirty="0">
                <a:solidFill>
                  <a:schemeClr val="bg2">
                    <a:lumMod val="75000"/>
                  </a:schemeClr>
                </a:solidFill>
              </a:rPr>
              <a:t> </a:t>
            </a:r>
            <a:r>
              <a:rPr lang="en-US" dirty="0">
                <a:solidFill>
                  <a:schemeClr val="bg2">
                    <a:lumMod val="75000"/>
                  </a:schemeClr>
                </a:solidFill>
                <a:hlinkClick r:id="rId4">
                  <a:extLst>
                    <a:ext uri="{A12FA001-AC4F-418D-AE19-62706E023703}">
                      <ahyp:hlinkClr xmlns:ahyp="http://schemas.microsoft.com/office/drawing/2018/hyperlinkcolor" val="tx"/>
                    </a:ext>
                  </a:extLst>
                </a:hlinkClick>
              </a:rPr>
              <a:t>Update: Rocky Mountain Spotted Fever, Ontario | Worms &amp; Germs Blog</a:t>
            </a:r>
            <a:endParaRPr lang="en-US" dirty="0">
              <a:solidFill>
                <a:schemeClr val="bg2">
                  <a:lumMod val="75000"/>
                </a:schemeClr>
              </a:solidFill>
            </a:endParaRPr>
          </a:p>
          <a:p>
            <a:r>
              <a:rPr lang="en-US" sz="2800" dirty="0">
                <a:solidFill>
                  <a:schemeClr val="bg2">
                    <a:lumMod val="75000"/>
                  </a:schemeClr>
                </a:solidFill>
                <a:hlinkClick r:id="rId5">
                  <a:extLst>
                    <a:ext uri="{A12FA001-AC4F-418D-AE19-62706E023703}">
                      <ahyp:hlinkClr xmlns:ahyp="http://schemas.microsoft.com/office/drawing/2018/hyperlinkcolor" val="tx"/>
                    </a:ext>
                  </a:extLst>
                </a:hlinkClick>
              </a:rPr>
              <a:t>A new spotted fever group Rickettsia genotype in </a:t>
            </a:r>
            <a:r>
              <a:rPr lang="en-US" sz="2800" i="1" dirty="0">
                <a:solidFill>
                  <a:schemeClr val="bg2">
                    <a:lumMod val="75000"/>
                  </a:schemeClr>
                </a:solidFill>
                <a:hlinkClick r:id="rId5">
                  <a:extLst>
                    <a:ext uri="{A12FA001-AC4F-418D-AE19-62706E023703}">
                      <ahyp:hlinkClr xmlns:ahyp="http://schemas.microsoft.com/office/drawing/2018/hyperlinkcolor" val="tx"/>
                    </a:ext>
                  </a:extLst>
                </a:hlinkClick>
              </a:rPr>
              <a:t>Haemaphysalis </a:t>
            </a:r>
            <a:r>
              <a:rPr lang="en-US" sz="2800" i="1" dirty="0" err="1">
                <a:solidFill>
                  <a:schemeClr val="bg2">
                    <a:lumMod val="75000"/>
                  </a:schemeClr>
                </a:solidFill>
                <a:hlinkClick r:id="rId5">
                  <a:extLst>
                    <a:ext uri="{A12FA001-AC4F-418D-AE19-62706E023703}">
                      <ahyp:hlinkClr xmlns:ahyp="http://schemas.microsoft.com/office/drawing/2018/hyperlinkcolor" val="tx"/>
                    </a:ext>
                  </a:extLst>
                </a:hlinkClick>
              </a:rPr>
              <a:t>leporispalustris</a:t>
            </a:r>
            <a:r>
              <a:rPr lang="en-US" sz="2800" i="1" dirty="0">
                <a:solidFill>
                  <a:schemeClr val="bg2">
                    <a:lumMod val="75000"/>
                  </a:schemeClr>
                </a:solidFill>
                <a:hlinkClick r:id="rId5">
                  <a:extLst>
                    <a:ext uri="{A12FA001-AC4F-418D-AE19-62706E023703}">
                      <ahyp:hlinkClr xmlns:ahyp="http://schemas.microsoft.com/office/drawing/2018/hyperlinkcolor" val="tx"/>
                    </a:ext>
                  </a:extLst>
                </a:hlinkClick>
              </a:rPr>
              <a:t> </a:t>
            </a:r>
            <a:r>
              <a:rPr lang="en-US" sz="2800" dirty="0">
                <a:solidFill>
                  <a:schemeClr val="bg2">
                    <a:lumMod val="75000"/>
                  </a:schemeClr>
                </a:solidFill>
                <a:hlinkClick r:id="rId5">
                  <a:extLst>
                    <a:ext uri="{A12FA001-AC4F-418D-AE19-62706E023703}">
                      <ahyp:hlinkClr xmlns:ahyp="http://schemas.microsoft.com/office/drawing/2018/hyperlinkcolor" val="tx"/>
                    </a:ext>
                  </a:extLst>
                </a:hlinkClick>
              </a:rPr>
              <a:t>from Maine, USA – ScienceDirect</a:t>
            </a:r>
            <a:endParaRPr lang="en-US" sz="2800" dirty="0">
              <a:solidFill>
                <a:schemeClr val="bg2">
                  <a:lumMod val="75000"/>
                </a:schemeClr>
              </a:solidFill>
            </a:endParaRPr>
          </a:p>
          <a:p>
            <a:r>
              <a:rPr lang="en-US" dirty="0"/>
              <a:t>Reports in humans in </a:t>
            </a:r>
            <a:r>
              <a:rPr lang="en-US" dirty="0">
                <a:hlinkClick r:id="rId6"/>
              </a:rPr>
              <a:t>Ontario</a:t>
            </a:r>
            <a:r>
              <a:rPr lang="en-US" dirty="0"/>
              <a:t>,  </a:t>
            </a:r>
            <a:r>
              <a:rPr lang="en-US" dirty="0">
                <a:hlinkClick r:id="rId7"/>
              </a:rPr>
              <a:t>Quebec</a:t>
            </a:r>
            <a:r>
              <a:rPr lang="en-US" dirty="0"/>
              <a:t> and </a:t>
            </a:r>
            <a:r>
              <a:rPr lang="en-US" dirty="0">
                <a:hlinkClick r:id="rId8"/>
              </a:rPr>
              <a:t>Saskatchewan</a:t>
            </a:r>
            <a:r>
              <a:rPr lang="en-US" sz="2800" dirty="0"/>
              <a:t> </a:t>
            </a:r>
          </a:p>
        </p:txBody>
      </p:sp>
      <p:sp>
        <p:nvSpPr>
          <p:cNvPr id="5" name="Slide Number Placeholder 4">
            <a:extLst>
              <a:ext uri="{FF2B5EF4-FFF2-40B4-BE49-F238E27FC236}">
                <a16:creationId xmlns:a16="http://schemas.microsoft.com/office/drawing/2014/main" id="{CB228FBD-D3D7-DBB3-4D5C-25A2CE00440C}"/>
              </a:ext>
            </a:extLst>
          </p:cNvPr>
          <p:cNvSpPr>
            <a:spLocks noGrp="1"/>
          </p:cNvSpPr>
          <p:nvPr>
            <p:ph type="sldNum" sz="quarter" idx="10"/>
          </p:nvPr>
        </p:nvSpPr>
        <p:spPr/>
        <p:txBody>
          <a:bodyPr/>
          <a:lstStyle/>
          <a:p>
            <a:pPr>
              <a:defRPr/>
            </a:pPr>
            <a:fld id="{222C2B47-41F2-42A5-AA41-34CCD9669551}" type="slidenum">
              <a:rPr lang="en-US" smtClean="0"/>
              <a:pPr>
                <a:defRPr/>
              </a:pPr>
              <a:t>15</a:t>
            </a:fld>
            <a:endParaRPr lang="en-US"/>
          </a:p>
        </p:txBody>
      </p:sp>
      <p:pic>
        <p:nvPicPr>
          <p:cNvPr id="15" name="Picture 14">
            <a:hlinkClick r:id="rId9"/>
            <a:extLst>
              <a:ext uri="{FF2B5EF4-FFF2-40B4-BE49-F238E27FC236}">
                <a16:creationId xmlns:a16="http://schemas.microsoft.com/office/drawing/2014/main" id="{1C15EBDD-2B10-EC18-3FFA-AABAD42C2704}"/>
              </a:ext>
            </a:extLst>
          </p:cNvPr>
          <p:cNvPicPr>
            <a:picLocks noChangeAspect="1"/>
          </p:cNvPicPr>
          <p:nvPr/>
        </p:nvPicPr>
        <p:blipFill>
          <a:blip r:embed="rId10"/>
          <a:stretch>
            <a:fillRect/>
          </a:stretch>
        </p:blipFill>
        <p:spPr>
          <a:xfrm>
            <a:off x="1302790" y="2426578"/>
            <a:ext cx="3796749" cy="3847149"/>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D6E1844F-9536-99BC-9212-7CDC20D79652}"/>
              </a:ext>
            </a:extLst>
          </p:cNvPr>
          <p:cNvSpPr txBox="1"/>
          <p:nvPr/>
        </p:nvSpPr>
        <p:spPr>
          <a:xfrm>
            <a:off x="1232451" y="5904395"/>
            <a:ext cx="1443659" cy="369332"/>
          </a:xfrm>
          <a:prstGeom prst="rect">
            <a:avLst/>
          </a:prstGeom>
          <a:noFill/>
        </p:spPr>
        <p:txBody>
          <a:bodyPr wrap="square">
            <a:spAutoFit/>
          </a:bodyPr>
          <a:lstStyle/>
          <a:p>
            <a:r>
              <a:rPr lang="en-CA" dirty="0">
                <a:hlinkClick r:id="rId9"/>
              </a:rPr>
              <a:t>US CDC</a:t>
            </a:r>
            <a:endParaRPr lang="en-CA" dirty="0"/>
          </a:p>
        </p:txBody>
      </p:sp>
    </p:spTree>
    <p:extLst>
      <p:ext uri="{BB962C8B-B14F-4D97-AF65-F5344CB8AC3E}">
        <p14:creationId xmlns:p14="http://schemas.microsoft.com/office/powerpoint/2010/main" val="2891777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0703-9E8F-7293-C7FC-E3D8346C2A6C}"/>
              </a:ext>
            </a:extLst>
          </p:cNvPr>
          <p:cNvSpPr>
            <a:spLocks noGrp="1"/>
          </p:cNvSpPr>
          <p:nvPr>
            <p:ph type="title"/>
          </p:nvPr>
        </p:nvSpPr>
        <p:spPr/>
        <p:txBody>
          <a:bodyPr/>
          <a:lstStyle/>
          <a:p>
            <a:r>
              <a:rPr lang="en-CA" dirty="0"/>
              <a:t>Scientific Findings</a:t>
            </a:r>
          </a:p>
        </p:txBody>
      </p:sp>
      <p:sp>
        <p:nvSpPr>
          <p:cNvPr id="3" name="Content Placeholder 2">
            <a:extLst>
              <a:ext uri="{FF2B5EF4-FFF2-40B4-BE49-F238E27FC236}">
                <a16:creationId xmlns:a16="http://schemas.microsoft.com/office/drawing/2014/main" id="{A2AF7046-26F9-8A04-9ABD-7995B2F16FEF}"/>
              </a:ext>
            </a:extLst>
          </p:cNvPr>
          <p:cNvSpPr>
            <a:spLocks noGrp="1"/>
          </p:cNvSpPr>
          <p:nvPr>
            <p:ph sz="half" idx="1"/>
          </p:nvPr>
        </p:nvSpPr>
        <p:spPr/>
        <p:txBody>
          <a:bodyPr/>
          <a:lstStyle/>
          <a:p>
            <a:pPr marL="0" indent="0">
              <a:buNone/>
            </a:pPr>
            <a:r>
              <a:rPr lang="en-CA" dirty="0"/>
              <a:t>Influenza</a:t>
            </a:r>
          </a:p>
          <a:p>
            <a:pPr marL="0" indent="0">
              <a:buNone/>
            </a:pPr>
            <a:r>
              <a:rPr lang="en-CA" sz="2000" dirty="0">
                <a:hlinkClick r:id="rId2"/>
              </a:rPr>
              <a:t>Influenza D Virus in Domestic and Stray Cats, Northern China, 2024 - Volume 31, Number 8—August 2025 - Emerging Infectious Diseases journal – CDC</a:t>
            </a:r>
            <a:endParaRPr lang="en-CA" sz="2000" dirty="0"/>
          </a:p>
          <a:p>
            <a:pPr marL="0" indent="0">
              <a:buNone/>
            </a:pPr>
            <a:r>
              <a:rPr lang="en-CA" sz="2000" dirty="0">
                <a:hlinkClick r:id="rId3"/>
              </a:rPr>
              <a:t>H5N1 Influenza A is now promiscuous in host range and has improved replication in mammals | </a:t>
            </a:r>
            <a:r>
              <a:rPr lang="en-CA" sz="2000" dirty="0" err="1">
                <a:hlinkClick r:id="rId3"/>
              </a:rPr>
              <a:t>bioRxiv</a:t>
            </a:r>
            <a:r>
              <a:rPr lang="en-CA" sz="2000" dirty="0"/>
              <a:t> </a:t>
            </a:r>
          </a:p>
          <a:p>
            <a:pPr marL="0" indent="0">
              <a:buNone/>
            </a:pPr>
            <a:endParaRPr lang="en-US" sz="2000" dirty="0"/>
          </a:p>
          <a:p>
            <a:endParaRPr lang="en-CA" dirty="0"/>
          </a:p>
        </p:txBody>
      </p:sp>
      <p:sp>
        <p:nvSpPr>
          <p:cNvPr id="4" name="Content Placeholder 3">
            <a:extLst>
              <a:ext uri="{FF2B5EF4-FFF2-40B4-BE49-F238E27FC236}">
                <a16:creationId xmlns:a16="http://schemas.microsoft.com/office/drawing/2014/main" id="{5B8B8488-525C-D51B-1CA7-C4C139038CC0}"/>
              </a:ext>
            </a:extLst>
          </p:cNvPr>
          <p:cNvSpPr>
            <a:spLocks noGrp="1"/>
          </p:cNvSpPr>
          <p:nvPr>
            <p:ph sz="half" idx="2"/>
          </p:nvPr>
        </p:nvSpPr>
        <p:spPr/>
        <p:txBody>
          <a:bodyPr/>
          <a:lstStyle/>
          <a:p>
            <a:pPr marL="0" indent="0">
              <a:buNone/>
            </a:pPr>
            <a:r>
              <a:rPr lang="en-CA" dirty="0"/>
              <a:t>Rabies</a:t>
            </a:r>
          </a:p>
          <a:p>
            <a:pPr marL="0" indent="0">
              <a:buNone/>
            </a:pPr>
            <a:r>
              <a:rPr lang="en-CA" sz="2000" dirty="0">
                <a:hlinkClick r:id="rId4"/>
              </a:rPr>
              <a:t>Rabies Outbreak in an Urban, Unmanaged Cat Colony — Maryland, August 2024 | MMWR</a:t>
            </a:r>
            <a:endParaRPr lang="en-CA" sz="2000" dirty="0"/>
          </a:p>
          <a:p>
            <a:pPr marL="0" indent="0">
              <a:buNone/>
            </a:pPr>
            <a:endParaRPr lang="en-CA" dirty="0"/>
          </a:p>
          <a:p>
            <a:pPr marL="0" indent="0">
              <a:buNone/>
            </a:pPr>
            <a:r>
              <a:rPr lang="en-US" dirty="0"/>
              <a:t>Plague</a:t>
            </a:r>
          </a:p>
          <a:p>
            <a:pPr marL="0" indent="0">
              <a:buNone/>
            </a:pPr>
            <a:r>
              <a:rPr lang="en-CA" sz="2000" dirty="0">
                <a:hlinkClick r:id="rId5"/>
              </a:rPr>
              <a:t>Notes from the Field: Early-Season Human Plague Transmitted from an Infected Cat — Oregon, January 2024 | MMWR</a:t>
            </a:r>
            <a:endParaRPr lang="en-CA" sz="2000" dirty="0">
              <a:hlinkClick r:id="rId6"/>
            </a:endParaRPr>
          </a:p>
          <a:p>
            <a:pPr marL="0" indent="0">
              <a:buNone/>
            </a:pPr>
            <a:endParaRPr lang="en-US" sz="2000" dirty="0"/>
          </a:p>
          <a:p>
            <a:pPr marL="0" indent="0">
              <a:buNone/>
            </a:pPr>
            <a:endParaRPr lang="en-CA" dirty="0"/>
          </a:p>
        </p:txBody>
      </p:sp>
      <p:sp>
        <p:nvSpPr>
          <p:cNvPr id="5" name="Slide Number Placeholder 4">
            <a:extLst>
              <a:ext uri="{FF2B5EF4-FFF2-40B4-BE49-F238E27FC236}">
                <a16:creationId xmlns:a16="http://schemas.microsoft.com/office/drawing/2014/main" id="{CA01F906-FE88-C7F4-4DE9-19022C5269D2}"/>
              </a:ext>
            </a:extLst>
          </p:cNvPr>
          <p:cNvSpPr>
            <a:spLocks noGrp="1"/>
          </p:cNvSpPr>
          <p:nvPr>
            <p:ph type="sldNum" sz="quarter" idx="10"/>
          </p:nvPr>
        </p:nvSpPr>
        <p:spPr/>
        <p:txBody>
          <a:bodyPr/>
          <a:lstStyle/>
          <a:p>
            <a:pPr>
              <a:defRPr/>
            </a:pPr>
            <a:fld id="{222C2B47-41F2-42A5-AA41-34CCD9669551}" type="slidenum">
              <a:rPr lang="en-US" smtClean="0"/>
              <a:pPr>
                <a:defRPr/>
              </a:pPr>
              <a:t>16</a:t>
            </a:fld>
            <a:endParaRPr lang="en-US"/>
          </a:p>
        </p:txBody>
      </p:sp>
    </p:spTree>
    <p:extLst>
      <p:ext uri="{BB962C8B-B14F-4D97-AF65-F5344CB8AC3E}">
        <p14:creationId xmlns:p14="http://schemas.microsoft.com/office/powerpoint/2010/main" val="2206488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0703-9E8F-7293-C7FC-E3D8346C2A6C}"/>
              </a:ext>
            </a:extLst>
          </p:cNvPr>
          <p:cNvSpPr>
            <a:spLocks noGrp="1"/>
          </p:cNvSpPr>
          <p:nvPr>
            <p:ph type="title"/>
          </p:nvPr>
        </p:nvSpPr>
        <p:spPr/>
        <p:txBody>
          <a:bodyPr/>
          <a:lstStyle/>
          <a:p>
            <a:r>
              <a:rPr lang="en-CA" dirty="0"/>
              <a:t>Scientific Findings</a:t>
            </a:r>
          </a:p>
        </p:txBody>
      </p:sp>
      <p:sp>
        <p:nvSpPr>
          <p:cNvPr id="3" name="Content Placeholder 2">
            <a:extLst>
              <a:ext uri="{FF2B5EF4-FFF2-40B4-BE49-F238E27FC236}">
                <a16:creationId xmlns:a16="http://schemas.microsoft.com/office/drawing/2014/main" id="{A2AF7046-26F9-8A04-9ABD-7995B2F16FEF}"/>
              </a:ext>
            </a:extLst>
          </p:cNvPr>
          <p:cNvSpPr>
            <a:spLocks noGrp="1"/>
          </p:cNvSpPr>
          <p:nvPr>
            <p:ph sz="half" idx="1"/>
          </p:nvPr>
        </p:nvSpPr>
        <p:spPr/>
        <p:txBody>
          <a:bodyPr/>
          <a:lstStyle/>
          <a:p>
            <a:pPr marL="0" indent="0">
              <a:buNone/>
            </a:pPr>
            <a:r>
              <a:rPr lang="en-US" dirty="0" err="1"/>
              <a:t>Baylisascariasis</a:t>
            </a:r>
            <a:endParaRPr lang="en-US" dirty="0"/>
          </a:p>
          <a:p>
            <a:pPr marL="0" indent="0">
              <a:buNone/>
            </a:pPr>
            <a:r>
              <a:rPr lang="en-CA" sz="2000" dirty="0" err="1">
                <a:hlinkClick r:id="rId2"/>
              </a:rPr>
              <a:t>Baylisascariasis</a:t>
            </a:r>
            <a:r>
              <a:rPr lang="en-CA" sz="2000" dirty="0">
                <a:hlinkClick r:id="rId2"/>
              </a:rPr>
              <a:t> (Raccoon Roundworm Infection) in Two Unrelated Children — Los Angeles County, California, 2024 | MMWR</a:t>
            </a:r>
            <a:endParaRPr lang="en-CA" sz="2000" dirty="0"/>
          </a:p>
          <a:p>
            <a:pPr marL="0" indent="0">
              <a:buNone/>
            </a:pPr>
            <a:r>
              <a:rPr lang="en-CA" sz="2000" dirty="0">
                <a:hlinkClick r:id="rId3"/>
              </a:rPr>
              <a:t>Human infections with the raccoon roundworm, </a:t>
            </a:r>
            <a:r>
              <a:rPr lang="en-CA" sz="2000" dirty="0" err="1">
                <a:hlinkClick r:id="rId3"/>
              </a:rPr>
              <a:t>Baylisascaris</a:t>
            </a:r>
            <a:r>
              <a:rPr lang="en-CA" sz="2000" dirty="0">
                <a:hlinkClick r:id="rId3"/>
              </a:rPr>
              <a:t> </a:t>
            </a:r>
            <a:r>
              <a:rPr lang="en-CA" sz="2000" dirty="0" err="1">
                <a:hlinkClick r:id="rId3"/>
              </a:rPr>
              <a:t>procyonis</a:t>
            </a:r>
            <a:r>
              <a:rPr lang="en-CA" sz="2000" dirty="0">
                <a:hlinkClick r:id="rId3"/>
              </a:rPr>
              <a:t>: A scoping review - PubMed</a:t>
            </a:r>
            <a:endParaRPr lang="en-CA" sz="2000" dirty="0"/>
          </a:p>
        </p:txBody>
      </p:sp>
      <p:sp>
        <p:nvSpPr>
          <p:cNvPr id="4" name="Content Placeholder 3">
            <a:extLst>
              <a:ext uri="{FF2B5EF4-FFF2-40B4-BE49-F238E27FC236}">
                <a16:creationId xmlns:a16="http://schemas.microsoft.com/office/drawing/2014/main" id="{5B8B8488-525C-D51B-1CA7-C4C139038CC0}"/>
              </a:ext>
            </a:extLst>
          </p:cNvPr>
          <p:cNvSpPr>
            <a:spLocks noGrp="1"/>
          </p:cNvSpPr>
          <p:nvPr>
            <p:ph sz="half" idx="2"/>
          </p:nvPr>
        </p:nvSpPr>
        <p:spPr/>
        <p:txBody>
          <a:bodyPr/>
          <a:lstStyle/>
          <a:p>
            <a:pPr marL="0" indent="0">
              <a:buNone/>
            </a:pPr>
            <a:r>
              <a:rPr lang="en-CA" dirty="0"/>
              <a:t>Echinococcus</a:t>
            </a:r>
          </a:p>
          <a:p>
            <a:r>
              <a:rPr lang="en-CA" sz="2000" dirty="0">
                <a:hlinkClick r:id="rId4"/>
              </a:rPr>
              <a:t>An update on the prevalence of Echinococcus multilocularis in red foxes (Vulpes vulpes) in a Central European focus: Northern and northeastern Poland (2022–2024) - ScienceDirect</a:t>
            </a:r>
            <a:endParaRPr lang="en-US" sz="2000" dirty="0"/>
          </a:p>
          <a:p>
            <a:pPr marL="0" indent="0">
              <a:buNone/>
            </a:pPr>
            <a:endParaRPr lang="en-CA" dirty="0"/>
          </a:p>
        </p:txBody>
      </p:sp>
      <p:sp>
        <p:nvSpPr>
          <p:cNvPr id="5" name="Slide Number Placeholder 4">
            <a:extLst>
              <a:ext uri="{FF2B5EF4-FFF2-40B4-BE49-F238E27FC236}">
                <a16:creationId xmlns:a16="http://schemas.microsoft.com/office/drawing/2014/main" id="{CA01F906-FE88-C7F4-4DE9-19022C5269D2}"/>
              </a:ext>
            </a:extLst>
          </p:cNvPr>
          <p:cNvSpPr>
            <a:spLocks noGrp="1"/>
          </p:cNvSpPr>
          <p:nvPr>
            <p:ph type="sldNum" sz="quarter" idx="10"/>
          </p:nvPr>
        </p:nvSpPr>
        <p:spPr/>
        <p:txBody>
          <a:bodyPr/>
          <a:lstStyle/>
          <a:p>
            <a:pPr>
              <a:defRPr/>
            </a:pPr>
            <a:fld id="{222C2B47-41F2-42A5-AA41-34CCD9669551}" type="slidenum">
              <a:rPr lang="en-US" smtClean="0"/>
              <a:pPr>
                <a:defRPr/>
              </a:pPr>
              <a:t>17</a:t>
            </a:fld>
            <a:endParaRPr lang="en-US"/>
          </a:p>
        </p:txBody>
      </p:sp>
    </p:spTree>
    <p:extLst>
      <p:ext uri="{BB962C8B-B14F-4D97-AF65-F5344CB8AC3E}">
        <p14:creationId xmlns:p14="http://schemas.microsoft.com/office/powerpoint/2010/main" val="2747113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C652-8D7F-44BF-7AFD-89E4996414D4}"/>
              </a:ext>
            </a:extLst>
          </p:cNvPr>
          <p:cNvSpPr>
            <a:spLocks noGrp="1"/>
          </p:cNvSpPr>
          <p:nvPr>
            <p:ph type="title"/>
          </p:nvPr>
        </p:nvSpPr>
        <p:spPr/>
        <p:txBody>
          <a:bodyPr/>
          <a:lstStyle/>
          <a:p>
            <a:r>
              <a:rPr lang="en-CA" dirty="0"/>
              <a:t>Scientific Findings</a:t>
            </a:r>
          </a:p>
        </p:txBody>
      </p:sp>
      <p:sp>
        <p:nvSpPr>
          <p:cNvPr id="3" name="Content Placeholder 2">
            <a:extLst>
              <a:ext uri="{FF2B5EF4-FFF2-40B4-BE49-F238E27FC236}">
                <a16:creationId xmlns:a16="http://schemas.microsoft.com/office/drawing/2014/main" id="{E0358116-4837-5B9B-CD0E-B46A3D574603}"/>
              </a:ext>
            </a:extLst>
          </p:cNvPr>
          <p:cNvSpPr>
            <a:spLocks noGrp="1"/>
          </p:cNvSpPr>
          <p:nvPr>
            <p:ph type="body" sz="quarter" idx="13"/>
          </p:nvPr>
        </p:nvSpPr>
        <p:spPr/>
        <p:txBody>
          <a:bodyPr/>
          <a:lstStyle/>
          <a:p>
            <a:pPr marL="0" indent="0">
              <a:buNone/>
            </a:pPr>
            <a:r>
              <a:rPr lang="en-US" sz="2400" dirty="0"/>
              <a:t>VBDs</a:t>
            </a:r>
          </a:p>
          <a:p>
            <a:pPr marL="0" indent="0">
              <a:buNone/>
            </a:pPr>
            <a:r>
              <a:rPr lang="en-CA" sz="2400" dirty="0">
                <a:hlinkClick r:id="rId3"/>
              </a:rPr>
              <a:t>High prevalence of vector-borne pathogens in the blood of clinically healthy dogs in Hong Kong | Parasites &amp; Vectors | Full Text</a:t>
            </a:r>
            <a:endParaRPr lang="en-CA" sz="2400" dirty="0"/>
          </a:p>
          <a:p>
            <a:pPr marL="0" indent="0">
              <a:buNone/>
            </a:pPr>
            <a:r>
              <a:rPr lang="en-CA" sz="2400" dirty="0">
                <a:hlinkClick r:id="rId4"/>
              </a:rPr>
              <a:t>Canine Spotted Fever Group Rickettsial Seroprevalence as an Indicator for Human Rocky Mountain Spotted Fever Case Rates in Arizona, USA - Oliva - Zoonoses and Public Health - Wiley Online Library</a:t>
            </a:r>
            <a:endParaRPr lang="en-CA" sz="2400" dirty="0"/>
          </a:p>
          <a:p>
            <a:pPr marL="0" indent="0">
              <a:buNone/>
            </a:pPr>
            <a:r>
              <a:rPr lang="en-CA" sz="2400" dirty="0">
                <a:hlinkClick r:id="rId5"/>
              </a:rPr>
              <a:t>Severe Fever with Thrombocytopenia Syndrome Acquired through Dog Bite, South Korea - Volume 31, Number 8—August 2025 - Emerging Infectious Diseases journal - CDC</a:t>
            </a:r>
            <a:endParaRPr lang="en-CA" sz="2400" dirty="0"/>
          </a:p>
        </p:txBody>
      </p:sp>
      <p:sp>
        <p:nvSpPr>
          <p:cNvPr id="5" name="Slide Number Placeholder 4">
            <a:extLst>
              <a:ext uri="{FF2B5EF4-FFF2-40B4-BE49-F238E27FC236}">
                <a16:creationId xmlns:a16="http://schemas.microsoft.com/office/drawing/2014/main" id="{AF65D959-544F-9286-A962-F0CEBF385DA3}"/>
              </a:ext>
            </a:extLst>
          </p:cNvPr>
          <p:cNvSpPr>
            <a:spLocks noGrp="1"/>
          </p:cNvSpPr>
          <p:nvPr>
            <p:ph type="sldNum" sz="quarter" idx="14"/>
          </p:nvPr>
        </p:nvSpPr>
        <p:spPr/>
        <p:txBody>
          <a:bodyPr/>
          <a:lstStyle/>
          <a:p>
            <a:pPr>
              <a:defRPr/>
            </a:pPr>
            <a:fld id="{222C2B47-41F2-42A5-AA41-34CCD9669551}" type="slidenum">
              <a:rPr lang="en-US" smtClean="0"/>
              <a:pPr>
                <a:defRPr/>
              </a:pPr>
              <a:t>18</a:t>
            </a:fld>
            <a:endParaRPr lang="en-US"/>
          </a:p>
        </p:txBody>
      </p:sp>
    </p:spTree>
    <p:extLst>
      <p:ext uri="{BB962C8B-B14F-4D97-AF65-F5344CB8AC3E}">
        <p14:creationId xmlns:p14="http://schemas.microsoft.com/office/powerpoint/2010/main" val="554606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D30C-691D-C3B3-624F-A2D76018D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3D35D-6B3F-2741-9ACD-9DEEE6DFB756}"/>
              </a:ext>
            </a:extLst>
          </p:cNvPr>
          <p:cNvSpPr>
            <a:spLocks noGrp="1"/>
          </p:cNvSpPr>
          <p:nvPr>
            <p:ph type="title"/>
          </p:nvPr>
        </p:nvSpPr>
        <p:spPr>
          <a:xfrm>
            <a:off x="107771" y="-136524"/>
            <a:ext cx="10515600" cy="1325562"/>
          </a:xfrm>
        </p:spPr>
        <p:txBody>
          <a:bodyPr/>
          <a:lstStyle/>
          <a:p>
            <a:pPr>
              <a:defRPr/>
            </a:pPr>
            <a:r>
              <a:rPr lang="en-US" sz="3200" dirty="0"/>
              <a:t>Asian Longhorn Tick in the USA</a:t>
            </a:r>
            <a:endParaRPr lang="en-CA" sz="3200" dirty="0"/>
          </a:p>
        </p:txBody>
      </p:sp>
      <p:sp>
        <p:nvSpPr>
          <p:cNvPr id="24579" name="Text Placeholder 2">
            <a:extLst>
              <a:ext uri="{FF2B5EF4-FFF2-40B4-BE49-F238E27FC236}">
                <a16:creationId xmlns:a16="http://schemas.microsoft.com/office/drawing/2014/main" id="{5B18BBCE-525F-386A-8D1E-02C20D67DCA5}"/>
              </a:ext>
            </a:extLst>
          </p:cNvPr>
          <p:cNvSpPr>
            <a:spLocks noGrp="1"/>
          </p:cNvSpPr>
          <p:nvPr>
            <p:ph type="body" sz="quarter" idx="13"/>
          </p:nvPr>
        </p:nvSpPr>
        <p:spPr>
          <a:xfrm>
            <a:off x="220502" y="1486968"/>
            <a:ext cx="6412416" cy="4469452"/>
          </a:xfrm>
        </p:spPr>
        <p:txBody>
          <a:bodyPr/>
          <a:lstStyle/>
          <a:p>
            <a:r>
              <a:rPr lang="en-CA" sz="2400" dirty="0"/>
              <a:t>ALHT calls have been taken over by the University of Tennessee</a:t>
            </a:r>
          </a:p>
          <a:p>
            <a:r>
              <a:rPr lang="en-CA" sz="2400" dirty="0"/>
              <a:t>Since the last CAHSS call – three additional states have reported first detections </a:t>
            </a:r>
          </a:p>
          <a:p>
            <a:r>
              <a:rPr lang="en-CA" sz="2400" dirty="0"/>
              <a:t>24 states + Washing D.C. now affected</a:t>
            </a:r>
          </a:p>
          <a:p>
            <a:r>
              <a:rPr lang="en-CA" sz="2400" dirty="0"/>
              <a:t>Mid-June, </a:t>
            </a:r>
            <a:r>
              <a:rPr lang="en-CA" sz="2400" dirty="0">
                <a:hlinkClick r:id="rId3"/>
              </a:rPr>
              <a:t>Michigan</a:t>
            </a:r>
            <a:r>
              <a:rPr lang="en-CA" sz="2400" dirty="0"/>
              <a:t> reported ALHT nymphs were found in Berrin County, found by routine tick surveillance</a:t>
            </a:r>
          </a:p>
          <a:p>
            <a:r>
              <a:rPr lang="en-CA" sz="2400" dirty="0"/>
              <a:t>Mid-August, </a:t>
            </a:r>
            <a:r>
              <a:rPr lang="en-CA" sz="2400" dirty="0">
                <a:hlinkClick r:id="rId4"/>
              </a:rPr>
              <a:t>Maine</a:t>
            </a:r>
            <a:r>
              <a:rPr lang="en-CA" sz="2400" dirty="0"/>
              <a:t> confirmed its first finding of the ALHT in Cumberland County </a:t>
            </a:r>
            <a:r>
              <a:rPr lang="en-CA" dirty="0"/>
              <a:t>	</a:t>
            </a:r>
            <a:r>
              <a:rPr lang="en-CA" sz="2400" dirty="0"/>
              <a:t>	</a:t>
            </a:r>
          </a:p>
          <a:p>
            <a:endParaRPr lang="en-CA" sz="1800" dirty="0"/>
          </a:p>
        </p:txBody>
      </p:sp>
      <p:sp>
        <p:nvSpPr>
          <p:cNvPr id="24580" name="Rectangle 2">
            <a:extLst>
              <a:ext uri="{FF2B5EF4-FFF2-40B4-BE49-F238E27FC236}">
                <a16:creationId xmlns:a16="http://schemas.microsoft.com/office/drawing/2014/main" id="{E93E72E6-BE9D-8526-BA61-C343AD2CF345}"/>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4583" name="TextBox 3">
            <a:extLst>
              <a:ext uri="{FF2B5EF4-FFF2-40B4-BE49-F238E27FC236}">
                <a16:creationId xmlns:a16="http://schemas.microsoft.com/office/drawing/2014/main" id="{E1B58F6C-CC0B-A721-3DA7-E61F0C56758E}"/>
              </a:ext>
            </a:extLst>
          </p:cNvPr>
          <p:cNvSpPr txBox="1">
            <a:spLocks noChangeArrowheads="1"/>
          </p:cNvSpPr>
          <p:nvPr/>
        </p:nvSpPr>
        <p:spPr bwMode="auto">
          <a:xfrm>
            <a:off x="6983236" y="6399780"/>
            <a:ext cx="609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sz="1800" dirty="0">
                <a:hlinkClick r:id="rId5"/>
              </a:rPr>
              <a:t>Asian </a:t>
            </a:r>
            <a:r>
              <a:rPr lang="en-CA" sz="1800" dirty="0" err="1">
                <a:hlinkClick r:id="rId5"/>
              </a:rPr>
              <a:t>Longhorned</a:t>
            </a:r>
            <a:r>
              <a:rPr lang="en-CA" sz="1800" dirty="0">
                <a:hlinkClick r:id="rId5"/>
              </a:rPr>
              <a:t> Tick Situation Report - The Tick App</a:t>
            </a:r>
            <a:endParaRPr lang="en-CA" altLang="en-US" sz="1800" dirty="0"/>
          </a:p>
        </p:txBody>
      </p:sp>
      <p:pic>
        <p:nvPicPr>
          <p:cNvPr id="5" name="Picture 4">
            <a:extLst>
              <a:ext uri="{FF2B5EF4-FFF2-40B4-BE49-F238E27FC236}">
                <a16:creationId xmlns:a16="http://schemas.microsoft.com/office/drawing/2014/main" id="{DF5BD567-B2F1-A3C0-7FC3-8FF0AE7BC69A}"/>
              </a:ext>
            </a:extLst>
          </p:cNvPr>
          <p:cNvPicPr>
            <a:picLocks noChangeAspect="1"/>
          </p:cNvPicPr>
          <p:nvPr/>
        </p:nvPicPr>
        <p:blipFill>
          <a:blip r:embed="rId6"/>
          <a:stretch>
            <a:fillRect/>
          </a:stretch>
        </p:blipFill>
        <p:spPr>
          <a:xfrm>
            <a:off x="8317065" y="260314"/>
            <a:ext cx="3803801" cy="3023383"/>
          </a:xfrm>
          <a:prstGeom prst="rect">
            <a:avLst/>
          </a:prstGeom>
        </p:spPr>
      </p:pic>
      <p:pic>
        <p:nvPicPr>
          <p:cNvPr id="7" name="Picture 6">
            <a:extLst>
              <a:ext uri="{FF2B5EF4-FFF2-40B4-BE49-F238E27FC236}">
                <a16:creationId xmlns:a16="http://schemas.microsoft.com/office/drawing/2014/main" id="{854B88E7-CE08-A563-91BF-587780E8B0B9}"/>
              </a:ext>
            </a:extLst>
          </p:cNvPr>
          <p:cNvPicPr>
            <a:picLocks noChangeAspect="1"/>
          </p:cNvPicPr>
          <p:nvPr/>
        </p:nvPicPr>
        <p:blipFill>
          <a:blip r:embed="rId7"/>
          <a:stretch>
            <a:fillRect/>
          </a:stretch>
        </p:blipFill>
        <p:spPr>
          <a:xfrm>
            <a:off x="7249841" y="3376398"/>
            <a:ext cx="4826437" cy="3023382"/>
          </a:xfrm>
          <a:prstGeom prst="rect">
            <a:avLst/>
          </a:prstGeom>
          <a:ln w="28575">
            <a:solidFill>
              <a:schemeClr val="tx1"/>
            </a:solidFill>
          </a:ln>
        </p:spPr>
      </p:pic>
    </p:spTree>
    <p:extLst>
      <p:ext uri="{BB962C8B-B14F-4D97-AF65-F5344CB8AC3E}">
        <p14:creationId xmlns:p14="http://schemas.microsoft.com/office/powerpoint/2010/main" val="1753047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462B-463A-279B-EE45-44551D54E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2FDAD-2BC4-8C62-DF54-280D50E400C7}"/>
              </a:ext>
            </a:extLst>
          </p:cNvPr>
          <p:cNvSpPr>
            <a:spLocks noGrp="1"/>
          </p:cNvSpPr>
          <p:nvPr>
            <p:ph type="title"/>
          </p:nvPr>
        </p:nvSpPr>
        <p:spPr>
          <a:xfrm>
            <a:off x="253066" y="244475"/>
            <a:ext cx="6206824" cy="1179844"/>
          </a:xfrm>
        </p:spPr>
        <p:txBody>
          <a:bodyPr/>
          <a:lstStyle/>
          <a:p>
            <a:pPr>
              <a:defRPr/>
            </a:pPr>
            <a:r>
              <a:rPr lang="en-US" sz="3200" dirty="0">
                <a:hlinkClick r:id="rId3"/>
              </a:rPr>
              <a:t>New World Screwworm in Central America and Mexico</a:t>
            </a:r>
            <a:endParaRPr lang="en-CA" sz="3200" dirty="0"/>
          </a:p>
        </p:txBody>
      </p:sp>
      <p:sp>
        <p:nvSpPr>
          <p:cNvPr id="26628" name="Text Placeholder 2">
            <a:extLst>
              <a:ext uri="{FF2B5EF4-FFF2-40B4-BE49-F238E27FC236}">
                <a16:creationId xmlns:a16="http://schemas.microsoft.com/office/drawing/2014/main" id="{44A9505C-CF28-468B-2121-2FE8D0194A6D}"/>
              </a:ext>
            </a:extLst>
          </p:cNvPr>
          <p:cNvSpPr>
            <a:spLocks noGrp="1"/>
          </p:cNvSpPr>
          <p:nvPr>
            <p:ph type="body" sz="quarter" idx="13"/>
          </p:nvPr>
        </p:nvSpPr>
        <p:spPr>
          <a:xfrm>
            <a:off x="188913" y="1532964"/>
            <a:ext cx="6057883" cy="5080561"/>
          </a:xfrm>
        </p:spPr>
        <p:txBody>
          <a:bodyPr>
            <a:normAutofit/>
          </a:bodyPr>
          <a:lstStyle/>
          <a:p>
            <a:endParaRPr lang="en-CA" dirty="0"/>
          </a:p>
          <a:p>
            <a:endParaRPr lang="en-US" altLang="en-US" sz="2400" dirty="0"/>
          </a:p>
        </p:txBody>
      </p:sp>
      <p:pic>
        <p:nvPicPr>
          <p:cNvPr id="9" name="Picture 8">
            <a:extLst>
              <a:ext uri="{FF2B5EF4-FFF2-40B4-BE49-F238E27FC236}">
                <a16:creationId xmlns:a16="http://schemas.microsoft.com/office/drawing/2014/main" id="{C6CAEBFA-688E-1E8B-E586-9BDEDCD585AD}"/>
              </a:ext>
            </a:extLst>
          </p:cNvPr>
          <p:cNvPicPr>
            <a:picLocks noChangeAspect="1"/>
          </p:cNvPicPr>
          <p:nvPr/>
        </p:nvPicPr>
        <p:blipFill>
          <a:blip r:embed="rId4"/>
          <a:stretch>
            <a:fillRect/>
          </a:stretch>
        </p:blipFill>
        <p:spPr>
          <a:xfrm>
            <a:off x="7347005" y="3334562"/>
            <a:ext cx="4656081" cy="3155867"/>
          </a:xfrm>
          <a:prstGeom prst="rect">
            <a:avLst/>
          </a:prstGeom>
          <a:ln w="28575">
            <a:solidFill>
              <a:schemeClr val="tx1"/>
            </a:solidFill>
          </a:ln>
        </p:spPr>
      </p:pic>
      <p:sp>
        <p:nvSpPr>
          <p:cNvPr id="26631" name="TextBox 5">
            <a:hlinkClick r:id="rId5"/>
            <a:extLst>
              <a:ext uri="{FF2B5EF4-FFF2-40B4-BE49-F238E27FC236}">
                <a16:creationId xmlns:a16="http://schemas.microsoft.com/office/drawing/2014/main" id="{D559FAB8-2828-95F7-06A3-B7A4E2805D23}"/>
              </a:ext>
            </a:extLst>
          </p:cNvPr>
          <p:cNvSpPr txBox="1">
            <a:spLocks noChangeArrowheads="1"/>
          </p:cNvSpPr>
          <p:nvPr/>
        </p:nvSpPr>
        <p:spPr bwMode="auto">
          <a:xfrm>
            <a:off x="11153818" y="6428581"/>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5"/>
              </a:rPr>
              <a:t>COPEG</a:t>
            </a:r>
            <a:endParaRPr lang="en-CA" altLang="en-US" sz="1800" dirty="0"/>
          </a:p>
        </p:txBody>
      </p:sp>
      <p:pic>
        <p:nvPicPr>
          <p:cNvPr id="4" name="Picture 3">
            <a:extLst>
              <a:ext uri="{FF2B5EF4-FFF2-40B4-BE49-F238E27FC236}">
                <a16:creationId xmlns:a16="http://schemas.microsoft.com/office/drawing/2014/main" id="{F908F7F9-B61E-F096-07B0-03B9D058612E}"/>
              </a:ext>
            </a:extLst>
          </p:cNvPr>
          <p:cNvPicPr>
            <a:picLocks noChangeAspect="1"/>
          </p:cNvPicPr>
          <p:nvPr/>
        </p:nvPicPr>
        <p:blipFill>
          <a:blip r:embed="rId6"/>
          <a:stretch>
            <a:fillRect/>
          </a:stretch>
        </p:blipFill>
        <p:spPr>
          <a:xfrm>
            <a:off x="6679095" y="768998"/>
            <a:ext cx="4656081" cy="3515814"/>
          </a:xfrm>
          <a:prstGeom prst="rect">
            <a:avLst/>
          </a:prstGeom>
          <a:ln w="28575">
            <a:solidFill>
              <a:schemeClr val="tx1"/>
            </a:solidFill>
          </a:ln>
        </p:spPr>
      </p:pic>
      <p:sp>
        <p:nvSpPr>
          <p:cNvPr id="10" name="TextBox 9">
            <a:extLst>
              <a:ext uri="{FF2B5EF4-FFF2-40B4-BE49-F238E27FC236}">
                <a16:creationId xmlns:a16="http://schemas.microsoft.com/office/drawing/2014/main" id="{8A3C7438-DB2B-97CE-E6C6-83B27DAD1310}"/>
              </a:ext>
            </a:extLst>
          </p:cNvPr>
          <p:cNvSpPr txBox="1"/>
          <p:nvPr/>
        </p:nvSpPr>
        <p:spPr>
          <a:xfrm>
            <a:off x="7347005" y="6059249"/>
            <a:ext cx="1319917" cy="369332"/>
          </a:xfrm>
          <a:prstGeom prst="rect">
            <a:avLst/>
          </a:prstGeom>
          <a:noFill/>
        </p:spPr>
        <p:txBody>
          <a:bodyPr wrap="square" rtlCol="0">
            <a:spAutoFit/>
          </a:bodyPr>
          <a:lstStyle/>
          <a:p>
            <a:r>
              <a:rPr lang="en-CA" b="1" dirty="0"/>
              <a:t>July 2025</a:t>
            </a:r>
          </a:p>
        </p:txBody>
      </p:sp>
      <p:sp>
        <p:nvSpPr>
          <p:cNvPr id="11" name="TextBox 10">
            <a:extLst>
              <a:ext uri="{FF2B5EF4-FFF2-40B4-BE49-F238E27FC236}">
                <a16:creationId xmlns:a16="http://schemas.microsoft.com/office/drawing/2014/main" id="{CEDC2AE9-DCA2-8044-D32E-73BD6E421DFD}"/>
              </a:ext>
            </a:extLst>
          </p:cNvPr>
          <p:cNvSpPr txBox="1"/>
          <p:nvPr/>
        </p:nvSpPr>
        <p:spPr>
          <a:xfrm>
            <a:off x="267920" y="1359673"/>
            <a:ext cx="6411175" cy="5293757"/>
          </a:xfrm>
          <a:prstGeom prst="rect">
            <a:avLst/>
          </a:prstGeom>
          <a:noFill/>
        </p:spPr>
        <p:txBody>
          <a:bodyPr wrap="square" rtlCol="0">
            <a:spAutoFit/>
          </a:bodyPr>
          <a:lstStyle/>
          <a:p>
            <a:pPr lvl="0">
              <a:buFontTx/>
              <a:buChar char="•"/>
            </a:pPr>
            <a:r>
              <a:rPr lang="en-US" altLang="en-US" sz="2000" dirty="0">
                <a:latin typeface="+mn-lt"/>
              </a:rPr>
              <a:t> USA - Mexico border remains closed (cattle, bison, horses)</a:t>
            </a:r>
          </a:p>
          <a:p>
            <a:pPr>
              <a:buFontTx/>
              <a:buChar char="•"/>
            </a:pPr>
            <a:r>
              <a:rPr lang="en-US" altLang="en-US" sz="2000" dirty="0">
                <a:latin typeface="+mn-lt"/>
              </a:rPr>
              <a:t> Recent detection in </a:t>
            </a:r>
            <a:r>
              <a:rPr lang="en-US" altLang="en-US" sz="2000" dirty="0">
                <a:latin typeface="+mn-lt"/>
                <a:hlinkClick r:id="rId7"/>
              </a:rPr>
              <a:t>Nuevo León</a:t>
            </a:r>
            <a:r>
              <a:rPr lang="en-US" altLang="en-US" sz="2000" dirty="0">
                <a:latin typeface="+mn-lt"/>
              </a:rPr>
              <a:t> (~125 km from border) </a:t>
            </a:r>
          </a:p>
          <a:p>
            <a:pPr lvl="0">
              <a:buFontTx/>
              <a:buChar char="•"/>
            </a:pPr>
            <a:r>
              <a:rPr lang="en-US" altLang="en-US" sz="2000" dirty="0">
                <a:latin typeface="+mn-lt"/>
              </a:rPr>
              <a:t> </a:t>
            </a:r>
            <a:r>
              <a:rPr lang="en-US" altLang="en-US" sz="2000" dirty="0">
                <a:latin typeface="+mn-lt"/>
                <a:hlinkClick r:id="rId8"/>
              </a:rPr>
              <a:t>Mexico</a:t>
            </a:r>
            <a:r>
              <a:rPr lang="en-US" altLang="en-US" sz="2000" dirty="0">
                <a:latin typeface="+mn-lt"/>
              </a:rPr>
              <a:t> has reported 52 human cases (mostly in Chiapas), including 3 deaths linked to underlying conditions </a:t>
            </a:r>
          </a:p>
          <a:p>
            <a:pPr lvl="0">
              <a:buFontTx/>
              <a:buChar char="•"/>
            </a:pPr>
            <a:r>
              <a:rPr lang="en-US" altLang="en-US" sz="2000" dirty="0">
                <a:latin typeface="+mn-lt"/>
              </a:rPr>
              <a:t> Situation in other Central American countries: Honduras (64+ human cases, &gt;2,496 animal cases), Nicaragua (124 human cases), Guatemala (16 human cases), El Salvador (5 human cases), Belize (2 human cases), and Costa Rica (56 human cases in 2025, triple the 2024 count)</a:t>
            </a:r>
          </a:p>
          <a:p>
            <a:pPr lvl="0">
              <a:buFontTx/>
              <a:buChar char="•"/>
            </a:pPr>
            <a:r>
              <a:rPr lang="en-US" altLang="en-US" sz="2000" dirty="0">
                <a:latin typeface="+mn-lt"/>
              </a:rPr>
              <a:t> The USDA is investing $29.5 million in sterile fly production and dispersal facilities in Mexico and Texas</a:t>
            </a:r>
          </a:p>
          <a:p>
            <a:pPr lvl="0">
              <a:buFontTx/>
              <a:buChar char="•"/>
            </a:pPr>
            <a:r>
              <a:rPr lang="en-US" altLang="en-US" sz="2000" dirty="0">
                <a:latin typeface="+mn-lt"/>
              </a:rPr>
              <a:t> Mexico has launched an </a:t>
            </a:r>
            <a:r>
              <a:rPr lang="en-US" altLang="en-US" sz="2000" dirty="0">
                <a:latin typeface="+mn-lt"/>
                <a:hlinkClick r:id="rId9"/>
              </a:rPr>
              <a:t>interactive dashboard</a:t>
            </a:r>
            <a:r>
              <a:rPr lang="en-US" altLang="en-US" sz="2000" dirty="0">
                <a:latin typeface="+mn-lt"/>
              </a:rPr>
              <a:t> for tracking NWS in animals</a:t>
            </a:r>
          </a:p>
          <a:p>
            <a:pPr lvl="0">
              <a:buFontTx/>
              <a:buChar char="•"/>
            </a:pPr>
            <a:r>
              <a:rPr lang="en-US" altLang="en-US" sz="2000" dirty="0">
                <a:latin typeface="+mn-lt"/>
              </a:rPr>
              <a:t> The USA is deploying </a:t>
            </a:r>
            <a:r>
              <a:rPr lang="en-US" altLang="en-US" sz="2000" dirty="0">
                <a:latin typeface="+mn-lt"/>
                <a:hlinkClick r:id="rId10"/>
              </a:rPr>
              <a:t>Swormlure-5</a:t>
            </a:r>
            <a:r>
              <a:rPr lang="en-US" altLang="en-US" sz="2000" dirty="0">
                <a:latin typeface="+mn-lt"/>
              </a:rPr>
              <a:t>, a synthetic bait with insecticide, and has </a:t>
            </a:r>
            <a:r>
              <a:rPr lang="en-US" altLang="en-US" sz="2000" dirty="0">
                <a:latin typeface="+mn-lt"/>
                <a:hlinkClick r:id="rId11"/>
              </a:rPr>
              <a:t>authorized emergency use of animal drugs</a:t>
            </a:r>
            <a:r>
              <a:rPr lang="en-US" altLang="en-US" sz="2000" dirty="0">
                <a:latin typeface="+mn-lt"/>
              </a:rPr>
              <a:t> for NWS control</a:t>
            </a:r>
          </a:p>
          <a:p>
            <a:endParaRPr lang="en-CA" dirty="0"/>
          </a:p>
        </p:txBody>
      </p:sp>
    </p:spTree>
    <p:extLst>
      <p:ext uri="{BB962C8B-B14F-4D97-AF65-F5344CB8AC3E}">
        <p14:creationId xmlns:p14="http://schemas.microsoft.com/office/powerpoint/2010/main" val="58688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FB0068-1892-D694-A724-8F08EB5233F9}"/>
              </a:ext>
            </a:extLst>
          </p:cNvPr>
          <p:cNvPicPr>
            <a:picLocks noChangeAspect="1"/>
          </p:cNvPicPr>
          <p:nvPr/>
        </p:nvPicPr>
        <p:blipFill>
          <a:blip r:embed="rId2"/>
          <a:stretch>
            <a:fillRect/>
          </a:stretch>
        </p:blipFill>
        <p:spPr>
          <a:xfrm>
            <a:off x="4888523" y="3322631"/>
            <a:ext cx="7303477" cy="3535370"/>
          </a:xfrm>
          <a:prstGeom prst="rect">
            <a:avLst/>
          </a:prstGeom>
        </p:spPr>
      </p:pic>
      <p:sp>
        <p:nvSpPr>
          <p:cNvPr id="2" name="Title 1">
            <a:extLst>
              <a:ext uri="{FF2B5EF4-FFF2-40B4-BE49-F238E27FC236}">
                <a16:creationId xmlns:a16="http://schemas.microsoft.com/office/drawing/2014/main" id="{951F5CB5-761A-D836-F836-97B901363FEF}"/>
              </a:ext>
            </a:extLst>
          </p:cNvPr>
          <p:cNvSpPr>
            <a:spLocks noGrp="1"/>
          </p:cNvSpPr>
          <p:nvPr>
            <p:ph type="title"/>
          </p:nvPr>
        </p:nvSpPr>
        <p:spPr/>
        <p:txBody>
          <a:bodyPr/>
          <a:lstStyle/>
          <a:p>
            <a:r>
              <a:rPr lang="en-CA" sz="3600" dirty="0">
                <a:hlinkClick r:id="rId3"/>
              </a:rPr>
              <a:t>Chagas Disease, an Endemic Disease in the United States - Volume 31, Number 9—September 2025 - Emerging Infectious Diseases journal - CDC</a:t>
            </a:r>
            <a:endParaRPr lang="en-CA" sz="3600" dirty="0"/>
          </a:p>
        </p:txBody>
      </p:sp>
      <p:sp>
        <p:nvSpPr>
          <p:cNvPr id="3" name="Text Placeholder 2">
            <a:extLst>
              <a:ext uri="{FF2B5EF4-FFF2-40B4-BE49-F238E27FC236}">
                <a16:creationId xmlns:a16="http://schemas.microsoft.com/office/drawing/2014/main" id="{77BCBC54-C602-A202-6B95-6539F6C10214}"/>
              </a:ext>
            </a:extLst>
          </p:cNvPr>
          <p:cNvSpPr>
            <a:spLocks noGrp="1"/>
          </p:cNvSpPr>
          <p:nvPr>
            <p:ph type="body" sz="quarter" idx="13"/>
          </p:nvPr>
        </p:nvSpPr>
        <p:spPr/>
        <p:txBody>
          <a:bodyPr/>
          <a:lstStyle/>
          <a:p>
            <a:r>
              <a:rPr lang="en-CA" dirty="0"/>
              <a:t>32 states have reported triatomines</a:t>
            </a:r>
          </a:p>
          <a:p>
            <a:r>
              <a:rPr lang="en-CA" dirty="0"/>
              <a:t>9/11 species present found to be infected</a:t>
            </a:r>
          </a:p>
          <a:p>
            <a:r>
              <a:rPr lang="en-CA" dirty="0"/>
              <a:t>Infection prevalence ranges from 30 – 50% </a:t>
            </a:r>
          </a:p>
        </p:txBody>
      </p:sp>
      <p:sp>
        <p:nvSpPr>
          <p:cNvPr id="4" name="Slide Number Placeholder 3">
            <a:extLst>
              <a:ext uri="{FF2B5EF4-FFF2-40B4-BE49-F238E27FC236}">
                <a16:creationId xmlns:a16="http://schemas.microsoft.com/office/drawing/2014/main" id="{079EAAC8-E015-F164-24B4-E69C85230955}"/>
              </a:ext>
            </a:extLst>
          </p:cNvPr>
          <p:cNvSpPr>
            <a:spLocks noGrp="1"/>
          </p:cNvSpPr>
          <p:nvPr>
            <p:ph type="sldNum" sz="quarter" idx="14"/>
          </p:nvPr>
        </p:nvSpPr>
        <p:spPr/>
        <p:txBody>
          <a:bodyPr/>
          <a:lstStyle/>
          <a:p>
            <a:pPr>
              <a:defRPr/>
            </a:pPr>
            <a:fld id="{A5F12CC5-A507-4028-B3C9-257C8E707382}" type="slidenum">
              <a:rPr lang="en-US" smtClean="0"/>
              <a:pPr>
                <a:defRPr/>
              </a:pPr>
              <a:t>4</a:t>
            </a:fld>
            <a:endParaRPr lang="en-US"/>
          </a:p>
        </p:txBody>
      </p:sp>
      <p:pic>
        <p:nvPicPr>
          <p:cNvPr id="8" name="Picture 7">
            <a:hlinkClick r:id="rId4"/>
            <a:extLst>
              <a:ext uri="{FF2B5EF4-FFF2-40B4-BE49-F238E27FC236}">
                <a16:creationId xmlns:a16="http://schemas.microsoft.com/office/drawing/2014/main" id="{78793B5D-063A-616A-B670-943243723E16}"/>
              </a:ext>
            </a:extLst>
          </p:cNvPr>
          <p:cNvPicPr>
            <a:picLocks noChangeAspect="1"/>
          </p:cNvPicPr>
          <p:nvPr/>
        </p:nvPicPr>
        <p:blipFill>
          <a:blip r:embed="rId5"/>
          <a:stretch>
            <a:fillRect/>
          </a:stretch>
        </p:blipFill>
        <p:spPr>
          <a:xfrm>
            <a:off x="9248753" y="1690688"/>
            <a:ext cx="2943247" cy="1733563"/>
          </a:xfrm>
          <a:prstGeom prst="rect">
            <a:avLst/>
          </a:prstGeom>
        </p:spPr>
      </p:pic>
    </p:spTree>
    <p:extLst>
      <p:ext uri="{BB962C8B-B14F-4D97-AF65-F5344CB8AC3E}">
        <p14:creationId xmlns:p14="http://schemas.microsoft.com/office/powerpoint/2010/main" val="186180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F2598-213E-D3FB-10ED-3941FE771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C5D3A-B173-AD11-CE3B-CC25A7AB1207}"/>
              </a:ext>
            </a:extLst>
          </p:cNvPr>
          <p:cNvSpPr>
            <a:spLocks noGrp="1"/>
          </p:cNvSpPr>
          <p:nvPr>
            <p:ph type="title"/>
          </p:nvPr>
        </p:nvSpPr>
        <p:spPr/>
        <p:txBody>
          <a:bodyPr/>
          <a:lstStyle/>
          <a:p>
            <a:r>
              <a:rPr lang="en-CA" sz="3600" dirty="0">
                <a:hlinkClick r:id="rId2"/>
              </a:rPr>
              <a:t>Chagas Disease, an Endemic Disease in the United States - Volume 31, Number 9—September 2025 - Emerging Infectious Diseases journal - CDC</a:t>
            </a:r>
            <a:endParaRPr lang="en-CA" sz="3600" dirty="0"/>
          </a:p>
        </p:txBody>
      </p:sp>
      <p:sp>
        <p:nvSpPr>
          <p:cNvPr id="5" name="Content Placeholder 4">
            <a:extLst>
              <a:ext uri="{FF2B5EF4-FFF2-40B4-BE49-F238E27FC236}">
                <a16:creationId xmlns:a16="http://schemas.microsoft.com/office/drawing/2014/main" id="{CD27CA26-A938-10F5-CFE3-0D7BBD1B199A}"/>
              </a:ext>
            </a:extLst>
          </p:cNvPr>
          <p:cNvSpPr>
            <a:spLocks noGrp="1"/>
          </p:cNvSpPr>
          <p:nvPr>
            <p:ph sz="half" idx="1"/>
          </p:nvPr>
        </p:nvSpPr>
        <p:spPr/>
        <p:txBody>
          <a:bodyPr/>
          <a:lstStyle/>
          <a:p>
            <a:r>
              <a:rPr lang="en-CA" dirty="0"/>
              <a:t>Peridomestic animal hosts</a:t>
            </a:r>
          </a:p>
          <a:p>
            <a:pPr lvl="1"/>
            <a:r>
              <a:rPr lang="en-CA" dirty="0"/>
              <a:t>Woodrat</a:t>
            </a:r>
          </a:p>
          <a:p>
            <a:pPr lvl="1"/>
            <a:r>
              <a:rPr lang="en-CA" dirty="0"/>
              <a:t>Opossum</a:t>
            </a:r>
          </a:p>
          <a:p>
            <a:pPr lvl="1"/>
            <a:r>
              <a:rPr lang="en-CA" dirty="0"/>
              <a:t>Raccoon</a:t>
            </a:r>
          </a:p>
          <a:p>
            <a:pPr lvl="1"/>
            <a:r>
              <a:rPr lang="en-CA" dirty="0"/>
              <a:t>Armadillo</a:t>
            </a:r>
          </a:p>
          <a:p>
            <a:pPr lvl="1"/>
            <a:r>
              <a:rPr lang="en-CA" dirty="0"/>
              <a:t>Striped skunk</a:t>
            </a:r>
          </a:p>
          <a:p>
            <a:pPr lvl="1"/>
            <a:endParaRPr lang="en-CA" dirty="0"/>
          </a:p>
          <a:p>
            <a:r>
              <a:rPr lang="en-CA" dirty="0"/>
              <a:t>Prevalence of </a:t>
            </a:r>
            <a:r>
              <a:rPr lang="en-CA" i="1" dirty="0"/>
              <a:t>T. cruzi </a:t>
            </a:r>
            <a:r>
              <a:rPr lang="en-CA" dirty="0"/>
              <a:t>in some populations reach &gt;50%</a:t>
            </a:r>
          </a:p>
          <a:p>
            <a:r>
              <a:rPr lang="en-CA" dirty="0"/>
              <a:t>Sufficient levels to serve as reservoir hosts</a:t>
            </a:r>
          </a:p>
        </p:txBody>
      </p:sp>
      <p:sp>
        <p:nvSpPr>
          <p:cNvPr id="7" name="Content Placeholder 6">
            <a:extLst>
              <a:ext uri="{FF2B5EF4-FFF2-40B4-BE49-F238E27FC236}">
                <a16:creationId xmlns:a16="http://schemas.microsoft.com/office/drawing/2014/main" id="{87CC240B-F2B1-F768-B087-448B30FD226F}"/>
              </a:ext>
            </a:extLst>
          </p:cNvPr>
          <p:cNvSpPr>
            <a:spLocks noGrp="1"/>
          </p:cNvSpPr>
          <p:nvPr>
            <p:ph sz="half" idx="2"/>
          </p:nvPr>
        </p:nvSpPr>
        <p:spPr>
          <a:xfrm>
            <a:off x="6172200" y="1825625"/>
            <a:ext cx="5806440" cy="4351338"/>
          </a:xfrm>
        </p:spPr>
        <p:txBody>
          <a:bodyPr/>
          <a:lstStyle/>
          <a:p>
            <a:r>
              <a:rPr lang="en-CA" dirty="0"/>
              <a:t>Domestic Animals</a:t>
            </a:r>
          </a:p>
          <a:p>
            <a:pPr lvl="1"/>
            <a:r>
              <a:rPr lang="en-CA" dirty="0"/>
              <a:t>Evidence of exposure of dogs to</a:t>
            </a:r>
            <a:r>
              <a:rPr lang="en-CA" i="1" dirty="0"/>
              <a:t> T. cruzi </a:t>
            </a:r>
            <a:r>
              <a:rPr lang="en-CA" dirty="0"/>
              <a:t>found in 23 states</a:t>
            </a:r>
          </a:p>
          <a:p>
            <a:r>
              <a:rPr lang="en-CA" dirty="0"/>
              <a:t>Texas </a:t>
            </a:r>
          </a:p>
          <a:p>
            <a:pPr lvl="1"/>
            <a:r>
              <a:rPr lang="en-CA" dirty="0"/>
              <a:t>Studies on large dog kennels show prevalence of ~10% to &gt;50% of the dogs are infected</a:t>
            </a:r>
          </a:p>
          <a:p>
            <a:r>
              <a:rPr lang="en-CA" dirty="0"/>
              <a:t>Zoonotic</a:t>
            </a:r>
          </a:p>
        </p:txBody>
      </p:sp>
      <p:sp>
        <p:nvSpPr>
          <p:cNvPr id="4" name="Slide Number Placeholder 3">
            <a:extLst>
              <a:ext uri="{FF2B5EF4-FFF2-40B4-BE49-F238E27FC236}">
                <a16:creationId xmlns:a16="http://schemas.microsoft.com/office/drawing/2014/main" id="{CDBB60DC-729D-CFA5-0092-986289028C65}"/>
              </a:ext>
            </a:extLst>
          </p:cNvPr>
          <p:cNvSpPr>
            <a:spLocks noGrp="1"/>
          </p:cNvSpPr>
          <p:nvPr>
            <p:ph type="sldNum" sz="quarter" idx="10"/>
          </p:nvPr>
        </p:nvSpPr>
        <p:spPr/>
        <p:txBody>
          <a:bodyPr/>
          <a:lstStyle/>
          <a:p>
            <a:pPr>
              <a:defRPr/>
            </a:pPr>
            <a:fld id="{A5F12CC5-A507-4028-B3C9-257C8E707382}" type="slidenum">
              <a:rPr lang="en-US" smtClean="0"/>
              <a:pPr>
                <a:defRPr/>
              </a:pPr>
              <a:t>5</a:t>
            </a:fld>
            <a:endParaRPr lang="en-US"/>
          </a:p>
        </p:txBody>
      </p:sp>
      <p:pic>
        <p:nvPicPr>
          <p:cNvPr id="2050" name="Picture 2" descr="Romaña’s sign">
            <a:extLst>
              <a:ext uri="{FF2B5EF4-FFF2-40B4-BE49-F238E27FC236}">
                <a16:creationId xmlns:a16="http://schemas.microsoft.com/office/drawing/2014/main" id="{F71D9DB6-7911-4391-69D6-C5CAF481C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5849" y="4933950"/>
            <a:ext cx="2857500"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92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BEFC-4896-85E5-21B8-22D8DA914BB7}"/>
              </a:ext>
            </a:extLst>
          </p:cNvPr>
          <p:cNvSpPr>
            <a:spLocks noGrp="1"/>
          </p:cNvSpPr>
          <p:nvPr>
            <p:ph type="title"/>
          </p:nvPr>
        </p:nvSpPr>
        <p:spPr/>
        <p:txBody>
          <a:bodyPr/>
          <a:lstStyle/>
          <a:p>
            <a:r>
              <a:rPr lang="en-CA" dirty="0"/>
              <a:t>Transmission mechanisms in dogs</a:t>
            </a:r>
          </a:p>
        </p:txBody>
      </p:sp>
      <p:sp>
        <p:nvSpPr>
          <p:cNvPr id="3" name="Content Placeholder 2">
            <a:extLst>
              <a:ext uri="{FF2B5EF4-FFF2-40B4-BE49-F238E27FC236}">
                <a16:creationId xmlns:a16="http://schemas.microsoft.com/office/drawing/2014/main" id="{F3140DE1-9471-ED2F-D9EA-7BB207A9BB63}"/>
              </a:ext>
            </a:extLst>
          </p:cNvPr>
          <p:cNvSpPr>
            <a:spLocks noGrp="1"/>
          </p:cNvSpPr>
          <p:nvPr>
            <p:ph sz="half" idx="1"/>
          </p:nvPr>
        </p:nvSpPr>
        <p:spPr>
          <a:xfrm>
            <a:off x="337625" y="1825625"/>
            <a:ext cx="5071403" cy="4351338"/>
          </a:xfrm>
        </p:spPr>
        <p:txBody>
          <a:bodyPr/>
          <a:lstStyle/>
          <a:p>
            <a:r>
              <a:rPr lang="en-CA" dirty="0"/>
              <a:t>Vector borne</a:t>
            </a:r>
          </a:p>
          <a:p>
            <a:r>
              <a:rPr lang="en-CA" dirty="0"/>
              <a:t>Fecal oral (insect to dog)</a:t>
            </a:r>
          </a:p>
          <a:p>
            <a:r>
              <a:rPr lang="en-CA" dirty="0"/>
              <a:t>Ingestion of infected insects or rodents</a:t>
            </a:r>
          </a:p>
          <a:p>
            <a:r>
              <a:rPr lang="en-CA" dirty="0"/>
              <a:t>Vertically transmitted to puppies</a:t>
            </a:r>
          </a:p>
          <a:p>
            <a:r>
              <a:rPr lang="en-CA" dirty="0"/>
              <a:t>Iatrogenic – blood transfusions</a:t>
            </a:r>
          </a:p>
        </p:txBody>
      </p:sp>
      <p:sp>
        <p:nvSpPr>
          <p:cNvPr id="5" name="Slide Number Placeholder 4">
            <a:extLst>
              <a:ext uri="{FF2B5EF4-FFF2-40B4-BE49-F238E27FC236}">
                <a16:creationId xmlns:a16="http://schemas.microsoft.com/office/drawing/2014/main" id="{A941562E-E501-91CB-568E-E13C0DA292B8}"/>
              </a:ext>
            </a:extLst>
          </p:cNvPr>
          <p:cNvSpPr>
            <a:spLocks noGrp="1"/>
          </p:cNvSpPr>
          <p:nvPr>
            <p:ph type="sldNum" sz="quarter" idx="10"/>
          </p:nvPr>
        </p:nvSpPr>
        <p:spPr/>
        <p:txBody>
          <a:bodyPr/>
          <a:lstStyle/>
          <a:p>
            <a:pPr>
              <a:defRPr/>
            </a:pPr>
            <a:fld id="{222C2B47-41F2-42A5-AA41-34CCD9669551}" type="slidenum">
              <a:rPr lang="en-US" smtClean="0"/>
              <a:pPr>
                <a:defRPr/>
              </a:pPr>
              <a:t>6</a:t>
            </a:fld>
            <a:endParaRPr lang="en-US"/>
          </a:p>
        </p:txBody>
      </p:sp>
      <p:pic>
        <p:nvPicPr>
          <p:cNvPr id="1026" name="Picture 2" descr="Ijms 25 03840 g001">
            <a:extLst>
              <a:ext uri="{FF2B5EF4-FFF2-40B4-BE49-F238E27FC236}">
                <a16:creationId xmlns:a16="http://schemas.microsoft.com/office/drawing/2014/main" id="{9930554D-7D08-537F-7152-8A6BF367C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379" y="2034361"/>
            <a:ext cx="6410877" cy="3530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3540F4-5DD1-70AA-BC52-BE2A138DEAD5}"/>
              </a:ext>
            </a:extLst>
          </p:cNvPr>
          <p:cNvSpPr txBox="1"/>
          <p:nvPr/>
        </p:nvSpPr>
        <p:spPr>
          <a:xfrm>
            <a:off x="6022730" y="5654823"/>
            <a:ext cx="6094826" cy="369332"/>
          </a:xfrm>
          <a:prstGeom prst="rect">
            <a:avLst/>
          </a:prstGeom>
          <a:noFill/>
        </p:spPr>
        <p:txBody>
          <a:bodyPr wrap="square">
            <a:spAutoFit/>
          </a:bodyPr>
          <a:lstStyle/>
          <a:p>
            <a:r>
              <a:rPr lang="en-CA" dirty="0">
                <a:hlinkClick r:id="rId3"/>
              </a:rPr>
              <a:t>Chagas Disease: A Silent Threat for Dogs and Humans</a:t>
            </a:r>
            <a:endParaRPr lang="en-CA" dirty="0"/>
          </a:p>
        </p:txBody>
      </p:sp>
    </p:spTree>
    <p:extLst>
      <p:ext uri="{BB962C8B-B14F-4D97-AF65-F5344CB8AC3E}">
        <p14:creationId xmlns:p14="http://schemas.microsoft.com/office/powerpoint/2010/main" val="342552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FC8-7C68-8242-2E8C-DAEA7F7A664D}"/>
              </a:ext>
            </a:extLst>
          </p:cNvPr>
          <p:cNvSpPr>
            <a:spLocks noGrp="1"/>
          </p:cNvSpPr>
          <p:nvPr>
            <p:ph type="title"/>
          </p:nvPr>
        </p:nvSpPr>
        <p:spPr/>
        <p:txBody>
          <a:bodyPr/>
          <a:lstStyle/>
          <a:p>
            <a:r>
              <a:rPr lang="en-CA" dirty="0"/>
              <a:t>Clinical Signs</a:t>
            </a:r>
          </a:p>
        </p:txBody>
      </p:sp>
      <p:sp>
        <p:nvSpPr>
          <p:cNvPr id="3" name="Content Placeholder 2">
            <a:extLst>
              <a:ext uri="{FF2B5EF4-FFF2-40B4-BE49-F238E27FC236}">
                <a16:creationId xmlns:a16="http://schemas.microsoft.com/office/drawing/2014/main" id="{A2621900-E3C5-0026-C115-AAA992778B16}"/>
              </a:ext>
            </a:extLst>
          </p:cNvPr>
          <p:cNvSpPr>
            <a:spLocks noGrp="1"/>
          </p:cNvSpPr>
          <p:nvPr>
            <p:ph sz="half" idx="1"/>
          </p:nvPr>
        </p:nvSpPr>
        <p:spPr/>
        <p:txBody>
          <a:bodyPr/>
          <a:lstStyle/>
          <a:p>
            <a:r>
              <a:rPr lang="en-CA" dirty="0"/>
              <a:t>Variable and non-specific</a:t>
            </a:r>
          </a:p>
          <a:p>
            <a:r>
              <a:rPr lang="en-CA" dirty="0"/>
              <a:t>Acute</a:t>
            </a:r>
          </a:p>
          <a:p>
            <a:pPr lvl="1"/>
            <a:r>
              <a:rPr lang="en-CA" dirty="0"/>
              <a:t>No signs</a:t>
            </a:r>
          </a:p>
          <a:p>
            <a:pPr lvl="1"/>
            <a:r>
              <a:rPr lang="en-CA" dirty="0"/>
              <a:t>Lymphadenopathy</a:t>
            </a:r>
          </a:p>
          <a:p>
            <a:pPr lvl="1"/>
            <a:r>
              <a:rPr lang="en-CA" dirty="0"/>
              <a:t>Enlarged spleen</a:t>
            </a:r>
          </a:p>
          <a:p>
            <a:pPr lvl="1"/>
            <a:r>
              <a:rPr lang="en-CA" dirty="0"/>
              <a:t>Pale gums</a:t>
            </a:r>
          </a:p>
          <a:p>
            <a:pPr lvl="1"/>
            <a:r>
              <a:rPr lang="en-CA" dirty="0"/>
              <a:t>Decreased appetite</a:t>
            </a:r>
          </a:p>
          <a:p>
            <a:pPr lvl="1"/>
            <a:r>
              <a:rPr lang="en-CA" dirty="0"/>
              <a:t>Lethargy</a:t>
            </a:r>
          </a:p>
          <a:p>
            <a:pPr lvl="1"/>
            <a:r>
              <a:rPr lang="en-CA" dirty="0"/>
              <a:t>Sudden death</a:t>
            </a:r>
          </a:p>
        </p:txBody>
      </p:sp>
      <p:sp>
        <p:nvSpPr>
          <p:cNvPr id="4" name="Content Placeholder 3">
            <a:extLst>
              <a:ext uri="{FF2B5EF4-FFF2-40B4-BE49-F238E27FC236}">
                <a16:creationId xmlns:a16="http://schemas.microsoft.com/office/drawing/2014/main" id="{BC1BB8E5-5082-6C5D-AE80-D182FE1AC7B5}"/>
              </a:ext>
            </a:extLst>
          </p:cNvPr>
          <p:cNvSpPr>
            <a:spLocks noGrp="1"/>
          </p:cNvSpPr>
          <p:nvPr>
            <p:ph sz="half" idx="2"/>
          </p:nvPr>
        </p:nvSpPr>
        <p:spPr>
          <a:xfrm>
            <a:off x="6411351" y="840887"/>
            <a:ext cx="5181600" cy="4351338"/>
          </a:xfrm>
        </p:spPr>
        <p:txBody>
          <a:bodyPr/>
          <a:lstStyle/>
          <a:p>
            <a:r>
              <a:rPr lang="en-CA" dirty="0"/>
              <a:t>Latent</a:t>
            </a:r>
          </a:p>
          <a:p>
            <a:pPr lvl="1"/>
            <a:r>
              <a:rPr lang="en-CA" dirty="0"/>
              <a:t>Asymptomatic</a:t>
            </a:r>
          </a:p>
          <a:p>
            <a:pPr lvl="1"/>
            <a:r>
              <a:rPr lang="en-CA" dirty="0"/>
              <a:t>Sudden Death</a:t>
            </a:r>
          </a:p>
          <a:p>
            <a:r>
              <a:rPr lang="en-CA" dirty="0"/>
              <a:t>Chronic</a:t>
            </a:r>
          </a:p>
          <a:p>
            <a:pPr lvl="1"/>
            <a:r>
              <a:rPr lang="en-CA" dirty="0"/>
              <a:t>Heart failure, Arrhythmias</a:t>
            </a:r>
          </a:p>
          <a:p>
            <a:pPr lvl="1"/>
            <a:r>
              <a:rPr lang="en-CA" dirty="0"/>
              <a:t>Coughing</a:t>
            </a:r>
          </a:p>
          <a:p>
            <a:pPr lvl="1"/>
            <a:r>
              <a:rPr lang="en-CA" dirty="0"/>
              <a:t>Exercise intolerance</a:t>
            </a:r>
          </a:p>
          <a:p>
            <a:pPr lvl="1"/>
            <a:r>
              <a:rPr lang="en-CA" dirty="0"/>
              <a:t>Lymphadenopathy</a:t>
            </a:r>
          </a:p>
          <a:p>
            <a:pPr lvl="1"/>
            <a:r>
              <a:rPr lang="en-CA" dirty="0"/>
              <a:t>Fever, Lethargy</a:t>
            </a:r>
          </a:p>
          <a:p>
            <a:pPr lvl="1"/>
            <a:r>
              <a:rPr lang="en-CA" dirty="0"/>
              <a:t>Pale gums</a:t>
            </a:r>
          </a:p>
          <a:p>
            <a:pPr lvl="1"/>
            <a:r>
              <a:rPr lang="en-CA" dirty="0"/>
              <a:t>Enlarged spleen/liver</a:t>
            </a:r>
          </a:p>
          <a:p>
            <a:pPr lvl="1"/>
            <a:r>
              <a:rPr lang="en-CA" dirty="0"/>
              <a:t>Abdominal distension</a:t>
            </a:r>
          </a:p>
          <a:p>
            <a:pPr lvl="1"/>
            <a:endParaRPr lang="en-CA" dirty="0"/>
          </a:p>
          <a:p>
            <a:endParaRPr lang="en-CA" dirty="0"/>
          </a:p>
        </p:txBody>
      </p:sp>
      <p:sp>
        <p:nvSpPr>
          <p:cNvPr id="5" name="Slide Number Placeholder 4">
            <a:extLst>
              <a:ext uri="{FF2B5EF4-FFF2-40B4-BE49-F238E27FC236}">
                <a16:creationId xmlns:a16="http://schemas.microsoft.com/office/drawing/2014/main" id="{429E8A41-8577-B5E4-C2AD-4CCF16861687}"/>
              </a:ext>
            </a:extLst>
          </p:cNvPr>
          <p:cNvSpPr>
            <a:spLocks noGrp="1"/>
          </p:cNvSpPr>
          <p:nvPr>
            <p:ph type="sldNum" sz="quarter" idx="10"/>
          </p:nvPr>
        </p:nvSpPr>
        <p:spPr/>
        <p:txBody>
          <a:bodyPr/>
          <a:lstStyle/>
          <a:p>
            <a:pPr>
              <a:defRPr/>
            </a:pPr>
            <a:fld id="{222C2B47-41F2-42A5-AA41-34CCD9669551}" type="slidenum">
              <a:rPr lang="en-US" smtClean="0"/>
              <a:pPr>
                <a:defRPr/>
              </a:pPr>
              <a:t>7</a:t>
            </a:fld>
            <a:endParaRPr lang="en-US"/>
          </a:p>
        </p:txBody>
      </p:sp>
      <p:sp>
        <p:nvSpPr>
          <p:cNvPr id="6" name="TextBox 5">
            <a:extLst>
              <a:ext uri="{FF2B5EF4-FFF2-40B4-BE49-F238E27FC236}">
                <a16:creationId xmlns:a16="http://schemas.microsoft.com/office/drawing/2014/main" id="{25952AE1-E33F-B64F-C901-266AEF355901}"/>
              </a:ext>
            </a:extLst>
          </p:cNvPr>
          <p:cNvSpPr txBox="1"/>
          <p:nvPr/>
        </p:nvSpPr>
        <p:spPr>
          <a:xfrm>
            <a:off x="350196" y="5788680"/>
            <a:ext cx="11488366" cy="954107"/>
          </a:xfrm>
          <a:prstGeom prst="rect">
            <a:avLst/>
          </a:prstGeom>
          <a:noFill/>
        </p:spPr>
        <p:txBody>
          <a:bodyPr wrap="square" rtlCol="0">
            <a:spAutoFit/>
          </a:bodyPr>
          <a:lstStyle/>
          <a:p>
            <a:r>
              <a:rPr lang="en-CA" sz="2800" dirty="0"/>
              <a:t>Triatomines not present in Canada. Travel history important for dogs and cats that may have been in the Southern US, Mexico or Central/South America</a:t>
            </a:r>
          </a:p>
        </p:txBody>
      </p:sp>
    </p:spTree>
    <p:extLst>
      <p:ext uri="{BB962C8B-B14F-4D97-AF65-F5344CB8AC3E}">
        <p14:creationId xmlns:p14="http://schemas.microsoft.com/office/powerpoint/2010/main" val="2515295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0295-2436-7403-41A8-9330C08D74AE}"/>
              </a:ext>
            </a:extLst>
          </p:cNvPr>
          <p:cNvSpPr>
            <a:spLocks noGrp="1"/>
          </p:cNvSpPr>
          <p:nvPr>
            <p:ph type="title"/>
          </p:nvPr>
        </p:nvSpPr>
        <p:spPr/>
        <p:txBody>
          <a:bodyPr/>
          <a:lstStyle/>
          <a:p>
            <a:r>
              <a:rPr lang="en-CA" dirty="0">
                <a:hlinkClick r:id="rId2"/>
              </a:rPr>
              <a:t>H5N1 Flu in Cats Fed Raw Pet Food… Again | Worms &amp; Germs Blog</a:t>
            </a:r>
            <a:endParaRPr lang="en-CA" dirty="0"/>
          </a:p>
        </p:txBody>
      </p:sp>
      <p:sp>
        <p:nvSpPr>
          <p:cNvPr id="3" name="Text Placeholder 2">
            <a:extLst>
              <a:ext uri="{FF2B5EF4-FFF2-40B4-BE49-F238E27FC236}">
                <a16:creationId xmlns:a16="http://schemas.microsoft.com/office/drawing/2014/main" id="{8698FC06-9BC9-1675-988D-5863A41D7012}"/>
              </a:ext>
            </a:extLst>
          </p:cNvPr>
          <p:cNvSpPr>
            <a:spLocks noGrp="1"/>
          </p:cNvSpPr>
          <p:nvPr>
            <p:ph type="body" sz="quarter" idx="13"/>
          </p:nvPr>
        </p:nvSpPr>
        <p:spPr>
          <a:xfrm>
            <a:off x="838199" y="2057400"/>
            <a:ext cx="10718409" cy="4014788"/>
          </a:xfrm>
        </p:spPr>
        <p:txBody>
          <a:bodyPr/>
          <a:lstStyle/>
          <a:p>
            <a:pPr marL="0" indent="0">
              <a:buNone/>
            </a:pPr>
            <a:r>
              <a:rPr lang="en-CA" dirty="0"/>
              <a:t>Multiple articles on hazards in raw food diets, H5N1 present once again</a:t>
            </a:r>
            <a:endParaRPr lang="en-CA" dirty="0">
              <a:hlinkClick r:id="rId3"/>
            </a:endParaRPr>
          </a:p>
          <a:p>
            <a:r>
              <a:rPr lang="en-CA" dirty="0">
                <a:hlinkClick r:id="rId3"/>
              </a:rPr>
              <a:t>Raw Food Contamination: Deflection and Denial | Worms &amp; Germs Blog</a:t>
            </a:r>
            <a:endParaRPr lang="en-CA" dirty="0">
              <a:hlinkClick r:id="rId4"/>
            </a:endParaRPr>
          </a:p>
          <a:p>
            <a:r>
              <a:rPr lang="en-CA" dirty="0">
                <a:hlinkClick r:id="rId4"/>
              </a:rPr>
              <a:t>Detection of H9N2 Avian Influenza Virus in Commercial Raw Meat-based Diets for Dogs and Cats in South Korea – ScienceDirect</a:t>
            </a:r>
            <a:endParaRPr lang="en-CA" dirty="0"/>
          </a:p>
          <a:p>
            <a:r>
              <a:rPr lang="en-CA" dirty="0">
                <a:hlinkClick r:id="rId5"/>
              </a:rPr>
              <a:t>Analysis of the microbiota of raw commercial feline diets to prioritize food safety investigations | Communications Biology</a:t>
            </a:r>
            <a:endParaRPr lang="en-CA" dirty="0"/>
          </a:p>
          <a:p>
            <a:r>
              <a:rPr lang="en-CA" i="1" dirty="0">
                <a:hlinkClick r:id="rId6"/>
              </a:rPr>
              <a:t>Mycobacterium </a:t>
            </a:r>
            <a:r>
              <a:rPr lang="en-CA" i="1" dirty="0" err="1">
                <a:hlinkClick r:id="rId6"/>
              </a:rPr>
              <a:t>bovis</a:t>
            </a:r>
            <a:r>
              <a:rPr lang="en-CA" i="1" dirty="0">
                <a:hlinkClick r:id="rId6"/>
              </a:rPr>
              <a:t> </a:t>
            </a:r>
            <a:r>
              <a:rPr lang="en-CA" dirty="0">
                <a:hlinkClick r:id="rId6"/>
              </a:rPr>
              <a:t>infected domestic cats in an officially bovine tuberculosis free country resulting in human infection – ScienceDirect</a:t>
            </a:r>
            <a:endParaRPr lang="en-CA" dirty="0"/>
          </a:p>
          <a:p>
            <a:endParaRPr lang="en-CA" dirty="0"/>
          </a:p>
          <a:p>
            <a:endParaRPr lang="en-CA" dirty="0"/>
          </a:p>
        </p:txBody>
      </p:sp>
      <p:sp>
        <p:nvSpPr>
          <p:cNvPr id="4" name="Slide Number Placeholder 3">
            <a:extLst>
              <a:ext uri="{FF2B5EF4-FFF2-40B4-BE49-F238E27FC236}">
                <a16:creationId xmlns:a16="http://schemas.microsoft.com/office/drawing/2014/main" id="{62B15A85-7F02-9DDD-93D7-D049652630DB}"/>
              </a:ext>
            </a:extLst>
          </p:cNvPr>
          <p:cNvSpPr>
            <a:spLocks noGrp="1"/>
          </p:cNvSpPr>
          <p:nvPr>
            <p:ph type="sldNum" sz="quarter" idx="14"/>
          </p:nvPr>
        </p:nvSpPr>
        <p:spPr/>
        <p:txBody>
          <a:bodyPr/>
          <a:lstStyle/>
          <a:p>
            <a:pPr>
              <a:defRPr/>
            </a:pPr>
            <a:fld id="{A5F12CC5-A507-4028-B3C9-257C8E707382}" type="slidenum">
              <a:rPr lang="en-US" smtClean="0"/>
              <a:pPr>
                <a:defRPr/>
              </a:pPr>
              <a:t>8</a:t>
            </a:fld>
            <a:endParaRPr lang="en-US"/>
          </a:p>
        </p:txBody>
      </p:sp>
    </p:spTree>
    <p:extLst>
      <p:ext uri="{BB962C8B-B14F-4D97-AF65-F5344CB8AC3E}">
        <p14:creationId xmlns:p14="http://schemas.microsoft.com/office/powerpoint/2010/main" val="882798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02C0-CBC8-3D19-27D7-B2FFDB3BED00}"/>
              </a:ext>
            </a:extLst>
          </p:cNvPr>
          <p:cNvSpPr>
            <a:spLocks noGrp="1"/>
          </p:cNvSpPr>
          <p:nvPr>
            <p:ph type="title"/>
          </p:nvPr>
        </p:nvSpPr>
        <p:spPr>
          <a:xfrm>
            <a:off x="838200" y="365125"/>
            <a:ext cx="10515600" cy="666107"/>
          </a:xfrm>
        </p:spPr>
        <p:txBody>
          <a:bodyPr/>
          <a:lstStyle/>
          <a:p>
            <a:r>
              <a:rPr lang="en-CA" dirty="0"/>
              <a:t>Brucella suis in a dog</a:t>
            </a:r>
          </a:p>
        </p:txBody>
      </p:sp>
      <p:sp>
        <p:nvSpPr>
          <p:cNvPr id="3" name="Text Placeholder 2">
            <a:extLst>
              <a:ext uri="{FF2B5EF4-FFF2-40B4-BE49-F238E27FC236}">
                <a16:creationId xmlns:a16="http://schemas.microsoft.com/office/drawing/2014/main" id="{3687AB48-B8EA-0183-497F-07D49E8E4ED6}"/>
              </a:ext>
            </a:extLst>
          </p:cNvPr>
          <p:cNvSpPr>
            <a:spLocks noGrp="1"/>
          </p:cNvSpPr>
          <p:nvPr>
            <p:ph sz="half" idx="1"/>
          </p:nvPr>
        </p:nvSpPr>
        <p:spPr>
          <a:xfrm>
            <a:off x="663102" y="1253331"/>
            <a:ext cx="5181600" cy="4922386"/>
          </a:xfrm>
        </p:spPr>
        <p:txBody>
          <a:bodyPr/>
          <a:lstStyle/>
          <a:p>
            <a:r>
              <a:rPr lang="en-CA" dirty="0"/>
              <a:t>Austria has been reporting </a:t>
            </a:r>
            <a:r>
              <a:rPr lang="en-CA" i="1" dirty="0"/>
              <a:t>B. suis </a:t>
            </a:r>
            <a:r>
              <a:rPr lang="en-CA" dirty="0"/>
              <a:t>in wild European hares (not unusual)</a:t>
            </a:r>
          </a:p>
          <a:p>
            <a:r>
              <a:rPr lang="en-CA" dirty="0"/>
              <a:t>Biovar 2 circulates in wild boar in Europe, hares are reservoir hosts</a:t>
            </a:r>
          </a:p>
          <a:p>
            <a:r>
              <a:rPr lang="en-CA" dirty="0"/>
              <a:t>July 2025 a case was reported in a dog </a:t>
            </a:r>
            <a:r>
              <a:rPr lang="en-CA" dirty="0">
                <a:hlinkClick r:id="rId3"/>
              </a:rPr>
              <a:t>WAHIS</a:t>
            </a:r>
            <a:endParaRPr lang="en-CA" dirty="0"/>
          </a:p>
          <a:p>
            <a:r>
              <a:rPr lang="en-CA" dirty="0"/>
              <a:t>Unusual host species, with no information on clinical signs provided</a:t>
            </a:r>
          </a:p>
        </p:txBody>
      </p:sp>
      <p:sp>
        <p:nvSpPr>
          <p:cNvPr id="5" name="Content Placeholder 4">
            <a:extLst>
              <a:ext uri="{FF2B5EF4-FFF2-40B4-BE49-F238E27FC236}">
                <a16:creationId xmlns:a16="http://schemas.microsoft.com/office/drawing/2014/main" id="{1DE8D0FE-EBCB-3E53-DF00-686500DE3BE0}"/>
              </a:ext>
            </a:extLst>
          </p:cNvPr>
          <p:cNvSpPr>
            <a:spLocks noGrp="1"/>
          </p:cNvSpPr>
          <p:nvPr>
            <p:ph sz="half" idx="2"/>
          </p:nvPr>
        </p:nvSpPr>
        <p:spPr>
          <a:xfrm>
            <a:off x="6172200" y="1253331"/>
            <a:ext cx="5181600" cy="4351338"/>
          </a:xfrm>
        </p:spPr>
        <p:txBody>
          <a:bodyPr/>
          <a:lstStyle/>
          <a:p>
            <a:r>
              <a:rPr lang="en-CA" dirty="0"/>
              <a:t>Similar clinical signs to </a:t>
            </a:r>
            <a:r>
              <a:rPr lang="en-CA" i="1" dirty="0"/>
              <a:t>B. </a:t>
            </a:r>
            <a:r>
              <a:rPr lang="en-CA" i="1" dirty="0" err="1"/>
              <a:t>canis</a:t>
            </a:r>
            <a:r>
              <a:rPr lang="en-CA" i="1" dirty="0"/>
              <a:t> </a:t>
            </a:r>
            <a:r>
              <a:rPr lang="en-CA" dirty="0"/>
              <a:t>but transmitted via ingestion of infected tissues and contact with wildlife</a:t>
            </a:r>
          </a:p>
          <a:p>
            <a:r>
              <a:rPr lang="en-CA" dirty="0"/>
              <a:t>Biovar 4 </a:t>
            </a:r>
            <a:r>
              <a:rPr lang="en-CA" i="1" dirty="0"/>
              <a:t>B. suis </a:t>
            </a:r>
            <a:r>
              <a:rPr lang="en-CA" dirty="0"/>
              <a:t>is present in Arctic regions of North America but has never been reported in dogs (strong host preference for cervids)</a:t>
            </a:r>
          </a:p>
          <a:p>
            <a:endParaRPr lang="en-CA" dirty="0"/>
          </a:p>
        </p:txBody>
      </p:sp>
      <p:sp>
        <p:nvSpPr>
          <p:cNvPr id="4" name="Slide Number Placeholder 3">
            <a:extLst>
              <a:ext uri="{FF2B5EF4-FFF2-40B4-BE49-F238E27FC236}">
                <a16:creationId xmlns:a16="http://schemas.microsoft.com/office/drawing/2014/main" id="{4732A563-4234-790B-E949-E4789C67F07A}"/>
              </a:ext>
            </a:extLst>
          </p:cNvPr>
          <p:cNvSpPr>
            <a:spLocks noGrp="1"/>
          </p:cNvSpPr>
          <p:nvPr>
            <p:ph type="sldNum" sz="quarter" idx="10"/>
          </p:nvPr>
        </p:nvSpPr>
        <p:spPr/>
        <p:txBody>
          <a:bodyPr/>
          <a:lstStyle/>
          <a:p>
            <a:pPr>
              <a:defRPr/>
            </a:pPr>
            <a:fld id="{A5F12CC5-A507-4028-B3C9-257C8E707382}" type="slidenum">
              <a:rPr lang="en-US" smtClean="0"/>
              <a:pPr>
                <a:defRPr/>
              </a:pPr>
              <a:t>9</a:t>
            </a:fld>
            <a:endParaRPr lang="en-US"/>
          </a:p>
        </p:txBody>
      </p:sp>
      <p:sp>
        <p:nvSpPr>
          <p:cNvPr id="7" name="TextBox 6">
            <a:extLst>
              <a:ext uri="{FF2B5EF4-FFF2-40B4-BE49-F238E27FC236}">
                <a16:creationId xmlns:a16="http://schemas.microsoft.com/office/drawing/2014/main" id="{906924C3-FF88-EFAA-D023-06607A0D7855}"/>
              </a:ext>
            </a:extLst>
          </p:cNvPr>
          <p:cNvSpPr txBox="1"/>
          <p:nvPr/>
        </p:nvSpPr>
        <p:spPr>
          <a:xfrm>
            <a:off x="5195084" y="5892581"/>
            <a:ext cx="6996916" cy="646331"/>
          </a:xfrm>
          <a:prstGeom prst="rect">
            <a:avLst/>
          </a:prstGeom>
          <a:noFill/>
        </p:spPr>
        <p:txBody>
          <a:bodyPr wrap="square">
            <a:spAutoFit/>
          </a:bodyPr>
          <a:lstStyle/>
          <a:p>
            <a:r>
              <a:rPr lang="en-CA" dirty="0">
                <a:hlinkClick r:id="rId4"/>
              </a:rPr>
              <a:t>Over 100 dogs diagnosed with brucellosis at breeding farm: Ministry</a:t>
            </a:r>
            <a:endParaRPr lang="en-CA" dirty="0"/>
          </a:p>
          <a:p>
            <a:r>
              <a:rPr lang="en-CA" dirty="0"/>
              <a:t>Species of Brucella not provided in article from South Korea</a:t>
            </a:r>
          </a:p>
        </p:txBody>
      </p:sp>
    </p:spTree>
    <p:extLst>
      <p:ext uri="{BB962C8B-B14F-4D97-AF65-F5344CB8AC3E}">
        <p14:creationId xmlns:p14="http://schemas.microsoft.com/office/powerpoint/2010/main" val="357405982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193D974-AA16-464A-BF00-8D0C4DB620CB}"/>
</file>

<file path=customXml/itemProps2.xml><?xml version="1.0" encoding="utf-8"?>
<ds:datastoreItem xmlns:ds="http://schemas.openxmlformats.org/officeDocument/2006/customXml" ds:itemID="{9E570D7D-1A9A-45F8-8AB4-2B5A1D11A0B4}"/>
</file>

<file path=customXml/itemProps3.xml><?xml version="1.0" encoding="utf-8"?>
<ds:datastoreItem xmlns:ds="http://schemas.openxmlformats.org/officeDocument/2006/customXml" ds:itemID="{BC7D0B08-6BE8-4826-AD44-C3BCEA5A1A69}"/>
</file>

<file path=docProps/app.xml><?xml version="1.0" encoding="utf-8"?>
<Properties xmlns="http://schemas.openxmlformats.org/officeDocument/2006/extended-properties" xmlns:vt="http://schemas.openxmlformats.org/officeDocument/2006/docPropsVTypes">
  <Template/>
  <TotalTime>26523</TotalTime>
  <Words>1491</Words>
  <Application>Microsoft Office PowerPoint</Application>
  <PresentationFormat>Widescreen</PresentationFormat>
  <Paragraphs>187</Paragraphs>
  <Slides>18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2_Office Theme</vt:lpstr>
      <vt:lpstr>Community for Emerging and Zoonotic Diseases Identifying emerging risks through collective intelligence</vt:lpstr>
      <vt:lpstr>Asian Longhorn Tick in the USA</vt:lpstr>
      <vt:lpstr>New World Screwworm in Central America and Mexico</vt:lpstr>
      <vt:lpstr>Chagas Disease, an Endemic Disease in the United States - Volume 31, Number 9—September 2025 - Emerging Infectious Diseases journal - CDC</vt:lpstr>
      <vt:lpstr>Chagas Disease, an Endemic Disease in the United States - Volume 31, Number 9—September 2025 - Emerging Infectious Diseases journal - CDC</vt:lpstr>
      <vt:lpstr>Transmission mechanisms in dogs</vt:lpstr>
      <vt:lpstr>Clinical Signs</vt:lpstr>
      <vt:lpstr>H5N1 Flu in Cats Fed Raw Pet Food… Again | Worms &amp; Germs Blog</vt:lpstr>
      <vt:lpstr>Brucella suis in a dog</vt:lpstr>
      <vt:lpstr>Mycobacterium bovis Infection in Cats: Zoonotic Transmission – PubMed </vt:lpstr>
      <vt:lpstr>Mycobacterium bovis Infection in Cats: Zoonotic Transmission – PubMed</vt:lpstr>
      <vt:lpstr>Mycobacterium bovis Infection in Cats: Zoonotic Transmission – PubMed</vt:lpstr>
      <vt:lpstr>Rabies </vt:lpstr>
      <vt:lpstr>Plague</vt:lpstr>
      <vt:lpstr>Increasing reports of vector borne diseases</vt:lpstr>
      <vt:lpstr>Scientific Findings</vt:lpstr>
      <vt:lpstr>Scientific Findings</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Osborn, Andrea (CFIA/ACIA)</cp:lastModifiedBy>
  <cp:revision>584</cp:revision>
  <dcterms:created xsi:type="dcterms:W3CDTF">2020-02-07T23:34:08Z</dcterms:created>
  <dcterms:modified xsi:type="dcterms:W3CDTF">2025-10-10T17:15:22Z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ies>
</file>