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574" r:id="rId3"/>
    <p:sldId id="514" r:id="rId4"/>
    <p:sldId id="558" r:id="rId5"/>
    <p:sldId id="575" r:id="rId6"/>
    <p:sldId id="580" r:id="rId7"/>
    <p:sldId id="578" r:id="rId8"/>
    <p:sldId id="576" r:id="rId9"/>
    <p:sldId id="579" r:id="rId10"/>
    <p:sldId id="515" r:id="rId11"/>
    <p:sldId id="414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born, Andrea" initials="" lastIdx="8" clrIdx="0"/>
  <p:cmAuthor id="2" name="Zana Dukadzinac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F5EEA3-9C3D-4865-8FC0-6A3850222265}" v="155" dt="2026-01-12T17:34:20.8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59" autoAdjust="0"/>
    <p:restoredTop sz="76124" autoAdjust="0"/>
  </p:normalViewPr>
  <p:slideViewPr>
    <p:cSldViewPr snapToGrid="0">
      <p:cViewPr varScale="1">
        <p:scale>
          <a:sx n="68" d="100"/>
          <a:sy n="68" d="100"/>
        </p:scale>
        <p:origin x="42" y="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born, Andrea (CFIA/ACIA)" userId="016df1cd-5d71-41bc-8fec-8f09298258d4" providerId="ADAL" clId="{B5852053-19D9-4140-914C-10487D3224E1}"/>
    <pc:docChg chg="undo custSel addSld delSld modSld sldOrd">
      <pc:chgData name="Osborn, Andrea (CFIA/ACIA)" userId="016df1cd-5d71-41bc-8fec-8f09298258d4" providerId="ADAL" clId="{B5852053-19D9-4140-914C-10487D3224E1}" dt="2025-10-14T16:17:51.048" v="5474" actId="1076"/>
      <pc:docMkLst>
        <pc:docMk/>
      </pc:docMkLst>
      <pc:sldChg chg="modSp mod">
        <pc:chgData name="Osborn, Andrea (CFIA/ACIA)" userId="016df1cd-5d71-41bc-8fec-8f09298258d4" providerId="ADAL" clId="{B5852053-19D9-4140-914C-10487D3224E1}" dt="2025-10-08T18:57:25.356" v="10" actId="20577"/>
        <pc:sldMkLst>
          <pc:docMk/>
          <pc:sldMk cId="3759988467" sldId="256"/>
        </pc:sldMkLst>
      </pc:sldChg>
      <pc:sldChg chg="del">
        <pc:chgData name="Osborn, Andrea (CFIA/ACIA)" userId="016df1cd-5d71-41bc-8fec-8f09298258d4" providerId="ADAL" clId="{B5852053-19D9-4140-914C-10487D3224E1}" dt="2025-10-08T19:11:00.141" v="18" actId="47"/>
        <pc:sldMkLst>
          <pc:docMk/>
          <pc:sldMk cId="0" sldId="340"/>
        </pc:sldMkLst>
      </pc:sldChg>
      <pc:sldChg chg="delSp modSp mod modClrScheme chgLayout">
        <pc:chgData name="Osborn, Andrea (CFIA/ACIA)" userId="016df1cd-5d71-41bc-8fec-8f09298258d4" providerId="ADAL" clId="{B5852053-19D9-4140-914C-10487D3224E1}" dt="2025-10-09T19:03:24.791" v="4757" actId="700"/>
        <pc:sldMkLst>
          <pc:docMk/>
          <pc:sldMk cId="554606193" sldId="414"/>
        </pc:sldMkLst>
      </pc:sldChg>
      <pc:sldChg chg="addSp delSp modSp del mod modShow">
        <pc:chgData name="Osborn, Andrea (CFIA/ACIA)" userId="016df1cd-5d71-41bc-8fec-8f09298258d4" providerId="ADAL" clId="{B5852053-19D9-4140-914C-10487D3224E1}" dt="2025-10-09T19:09:37.550" v="4836" actId="47"/>
        <pc:sldMkLst>
          <pc:docMk/>
          <pc:sldMk cId="3821052172" sldId="426"/>
        </pc:sldMkLst>
      </pc:sldChg>
      <pc:sldChg chg="del mod modShow">
        <pc:chgData name="Osborn, Andrea (CFIA/ACIA)" userId="016df1cd-5d71-41bc-8fec-8f09298258d4" providerId="ADAL" clId="{B5852053-19D9-4140-914C-10487D3224E1}" dt="2025-10-09T18:47:57.007" v="4574" actId="47"/>
        <pc:sldMkLst>
          <pc:docMk/>
          <pc:sldMk cId="811939074" sldId="427"/>
        </pc:sldMkLst>
      </pc:sldChg>
      <pc:sldChg chg="modSp add mod">
        <pc:chgData name="Osborn, Andrea (CFIA/ACIA)" userId="016df1cd-5d71-41bc-8fec-8f09298258d4" providerId="ADAL" clId="{B5852053-19D9-4140-914C-10487D3224E1}" dt="2025-10-14T16:17:51.048" v="5474" actId="1076"/>
        <pc:sldMkLst>
          <pc:docMk/>
          <pc:sldMk cId="586885276" sldId="496"/>
        </pc:sldMkLst>
      </pc:sldChg>
      <pc:sldChg chg="modSp add mod">
        <pc:chgData name="Osborn, Andrea (CFIA/ACIA)" userId="016df1cd-5d71-41bc-8fec-8f09298258d4" providerId="ADAL" clId="{B5852053-19D9-4140-914C-10487D3224E1}" dt="2025-10-08T20:40:40.073" v="183" actId="14100"/>
        <pc:sldMkLst>
          <pc:docMk/>
          <pc:sldMk cId="1753047355" sldId="497"/>
        </pc:sldMkLst>
      </pc:sldChg>
      <pc:sldChg chg="del">
        <pc:chgData name="Osborn, Andrea (CFIA/ACIA)" userId="016df1cd-5d71-41bc-8fec-8f09298258d4" providerId="ADAL" clId="{B5852053-19D9-4140-914C-10487D3224E1}" dt="2025-10-08T19:01:04.522" v="12" actId="47"/>
        <pc:sldMkLst>
          <pc:docMk/>
          <pc:sldMk cId="0" sldId="508"/>
        </pc:sldMkLst>
      </pc:sldChg>
      <pc:sldChg chg="del mod modShow">
        <pc:chgData name="Osborn, Andrea (CFIA/ACIA)" userId="016df1cd-5d71-41bc-8fec-8f09298258d4" providerId="ADAL" clId="{B5852053-19D9-4140-914C-10487D3224E1}" dt="2025-10-09T18:47:51.434" v="4571" actId="47"/>
        <pc:sldMkLst>
          <pc:docMk/>
          <pc:sldMk cId="1824984559" sldId="511"/>
        </pc:sldMkLst>
      </pc:sldChg>
      <pc:sldChg chg="del mod modShow">
        <pc:chgData name="Osborn, Andrea (CFIA/ACIA)" userId="016df1cd-5d71-41bc-8fec-8f09298258d4" providerId="ADAL" clId="{B5852053-19D9-4140-914C-10487D3224E1}" dt="2025-10-09T18:47:52.835" v="4572" actId="47"/>
        <pc:sldMkLst>
          <pc:docMk/>
          <pc:sldMk cId="1041473274" sldId="512"/>
        </pc:sldMkLst>
      </pc:sldChg>
      <pc:sldChg chg="del mod modShow">
        <pc:chgData name="Osborn, Andrea (CFIA/ACIA)" userId="016df1cd-5d71-41bc-8fec-8f09298258d4" providerId="ADAL" clId="{B5852053-19D9-4140-914C-10487D3224E1}" dt="2025-10-09T18:47:53.769" v="4573" actId="47"/>
        <pc:sldMkLst>
          <pc:docMk/>
          <pc:sldMk cId="3080001792" sldId="513"/>
        </pc:sldMkLst>
      </pc:sldChg>
      <pc:sldChg chg="modSp mod">
        <pc:chgData name="Osborn, Andrea (CFIA/ACIA)" userId="016df1cd-5d71-41bc-8fec-8f09298258d4" providerId="ADAL" clId="{B5852053-19D9-4140-914C-10487D3224E1}" dt="2025-10-09T19:12:26.103" v="4859" actId="255"/>
        <pc:sldMkLst>
          <pc:docMk/>
          <pc:sldMk cId="2206488396" sldId="515"/>
        </pc:sldMkLst>
      </pc:sldChg>
      <pc:sldChg chg="modSp mod">
        <pc:chgData name="Osborn, Andrea (CFIA/ACIA)" userId="016df1cd-5d71-41bc-8fec-8f09298258d4" providerId="ADAL" clId="{B5852053-19D9-4140-914C-10487D3224E1}" dt="2025-10-09T19:12:39.266" v="4861" actId="20577"/>
        <pc:sldMkLst>
          <pc:docMk/>
          <pc:sldMk cId="2747113367" sldId="516"/>
        </pc:sldMkLst>
      </pc:sldChg>
      <pc:sldChg chg="modSp mod ord modShow">
        <pc:chgData name="Osborn, Andrea (CFIA/ACIA)" userId="016df1cd-5d71-41bc-8fec-8f09298258d4" providerId="ADAL" clId="{B5852053-19D9-4140-914C-10487D3224E1}" dt="2025-10-09T18:51:06.770" v="4616" actId="20577"/>
        <pc:sldMkLst>
          <pc:docMk/>
          <pc:sldMk cId="2891777012" sldId="517"/>
        </pc:sldMkLst>
      </pc:sldChg>
      <pc:sldChg chg="del mod modShow">
        <pc:chgData name="Osborn, Andrea (CFIA/ACIA)" userId="016df1cd-5d71-41bc-8fec-8f09298258d4" providerId="ADAL" clId="{B5852053-19D9-4140-914C-10487D3224E1}" dt="2025-10-09T18:47:59.602" v="4575" actId="47"/>
        <pc:sldMkLst>
          <pc:docMk/>
          <pc:sldMk cId="3791749746" sldId="518"/>
        </pc:sldMkLst>
      </pc:sldChg>
      <pc:sldChg chg="addSp modSp new mod">
        <pc:chgData name="Osborn, Andrea (CFIA/ACIA)" userId="016df1cd-5d71-41bc-8fec-8f09298258d4" providerId="ADAL" clId="{B5852053-19D9-4140-914C-10487D3224E1}" dt="2025-10-08T21:55:39.174" v="311" actId="167"/>
        <pc:sldMkLst>
          <pc:docMk/>
          <pc:sldMk cId="1861803377" sldId="519"/>
        </pc:sldMkLst>
      </pc:sldChg>
      <pc:sldChg chg="add del">
        <pc:chgData name="Osborn, Andrea (CFIA/ACIA)" userId="016df1cd-5d71-41bc-8fec-8f09298258d4" providerId="ADAL" clId="{B5852053-19D9-4140-914C-10487D3224E1}" dt="2025-10-08T19:11:27.643" v="19" actId="47"/>
        <pc:sldMkLst>
          <pc:docMk/>
          <pc:sldMk cId="3122238542" sldId="519"/>
        </pc:sldMkLst>
      </pc:sldChg>
      <pc:sldChg chg="modSp new mod">
        <pc:chgData name="Osborn, Andrea (CFIA/ACIA)" userId="016df1cd-5d71-41bc-8fec-8f09298258d4" providerId="ADAL" clId="{B5852053-19D9-4140-914C-10487D3224E1}" dt="2025-10-09T17:30:30.094" v="3603" actId="14100"/>
        <pc:sldMkLst>
          <pc:docMk/>
          <pc:sldMk cId="882798919" sldId="520"/>
        </pc:sldMkLst>
      </pc:sldChg>
      <pc:sldChg chg="addSp delSp modSp new del mod modClrScheme chgLayout">
        <pc:chgData name="Osborn, Andrea (CFIA/ACIA)" userId="016df1cd-5d71-41bc-8fec-8f09298258d4" providerId="ADAL" clId="{B5852053-19D9-4140-914C-10487D3224E1}" dt="2025-10-08T23:13:42.486" v="2194" actId="47"/>
        <pc:sldMkLst>
          <pc:docMk/>
          <pc:sldMk cId="2592783859" sldId="521"/>
        </pc:sldMkLst>
      </pc:sldChg>
      <pc:sldChg chg="modSp new del mod">
        <pc:chgData name="Osborn, Andrea (CFIA/ACIA)" userId="016df1cd-5d71-41bc-8fec-8f09298258d4" providerId="ADAL" clId="{B5852053-19D9-4140-914C-10487D3224E1}" dt="2025-10-10T17:15:17.518" v="5393" actId="47"/>
        <pc:sldMkLst>
          <pc:docMk/>
          <pc:sldMk cId="1942948443" sldId="522"/>
        </pc:sldMkLst>
      </pc:sldChg>
      <pc:sldChg chg="addSp delSp modSp new mod modClrScheme chgLayout modNotesTx">
        <pc:chgData name="Osborn, Andrea (CFIA/ACIA)" userId="016df1cd-5d71-41bc-8fec-8f09298258d4" providerId="ADAL" clId="{B5852053-19D9-4140-914C-10487D3224E1}" dt="2025-10-09T19:53:28.936" v="5391" actId="1076"/>
        <pc:sldMkLst>
          <pc:docMk/>
          <pc:sldMk cId="1008636930" sldId="523"/>
        </pc:sldMkLst>
      </pc:sldChg>
      <pc:sldChg chg="modSp new del mod">
        <pc:chgData name="Osborn, Andrea (CFIA/ACIA)" userId="016df1cd-5d71-41bc-8fec-8f09298258d4" providerId="ADAL" clId="{B5852053-19D9-4140-914C-10487D3224E1}" dt="2025-10-09T18:51:48.777" v="4618" actId="47"/>
        <pc:sldMkLst>
          <pc:docMk/>
          <pc:sldMk cId="2247862065" sldId="524"/>
        </pc:sldMkLst>
      </pc:sldChg>
      <pc:sldChg chg="modSp new del mod">
        <pc:chgData name="Osborn, Andrea (CFIA/ACIA)" userId="016df1cd-5d71-41bc-8fec-8f09298258d4" providerId="ADAL" clId="{B5852053-19D9-4140-914C-10487D3224E1}" dt="2025-10-09T18:49:02.463" v="4581" actId="47"/>
        <pc:sldMkLst>
          <pc:docMk/>
          <pc:sldMk cId="1432036684" sldId="525"/>
        </pc:sldMkLst>
      </pc:sldChg>
      <pc:sldChg chg="modSp new del mod">
        <pc:chgData name="Osborn, Andrea (CFIA/ACIA)" userId="016df1cd-5d71-41bc-8fec-8f09298258d4" providerId="ADAL" clId="{B5852053-19D9-4140-914C-10487D3224E1}" dt="2025-10-09T19:09:39.015" v="4837" actId="47"/>
        <pc:sldMkLst>
          <pc:docMk/>
          <pc:sldMk cId="210065748" sldId="526"/>
        </pc:sldMkLst>
      </pc:sldChg>
      <pc:sldChg chg="modSp new del mod">
        <pc:chgData name="Osborn, Andrea (CFIA/ACIA)" userId="016df1cd-5d71-41bc-8fec-8f09298258d4" providerId="ADAL" clId="{B5852053-19D9-4140-914C-10487D3224E1}" dt="2025-10-09T18:49:11.813" v="4583" actId="47"/>
        <pc:sldMkLst>
          <pc:docMk/>
          <pc:sldMk cId="2412081122" sldId="527"/>
        </pc:sldMkLst>
      </pc:sldChg>
      <pc:sldChg chg="modSp new del mod">
        <pc:chgData name="Osborn, Andrea (CFIA/ACIA)" userId="016df1cd-5d71-41bc-8fec-8f09298258d4" providerId="ADAL" clId="{B5852053-19D9-4140-914C-10487D3224E1}" dt="2025-10-09T18:47:48.103" v="4570" actId="47"/>
        <pc:sldMkLst>
          <pc:docMk/>
          <pc:sldMk cId="386418504" sldId="528"/>
        </pc:sldMkLst>
      </pc:sldChg>
      <pc:sldChg chg="addSp delSp modSp add mod modClrScheme chgLayout">
        <pc:chgData name="Osborn, Andrea (CFIA/ACIA)" userId="016df1cd-5d71-41bc-8fec-8f09298258d4" providerId="ADAL" clId="{B5852053-19D9-4140-914C-10487D3224E1}" dt="2025-10-08T22:43:05.337" v="1592" actId="20577"/>
        <pc:sldMkLst>
          <pc:docMk/>
          <pc:sldMk cId="3074192458" sldId="529"/>
        </pc:sldMkLst>
      </pc:sldChg>
      <pc:sldChg chg="addSp delSp modSp new mod">
        <pc:chgData name="Osborn, Andrea (CFIA/ACIA)" userId="016df1cd-5d71-41bc-8fec-8f09298258d4" providerId="ADAL" clId="{B5852053-19D9-4140-914C-10487D3224E1}" dt="2025-10-08T22:36:25.923" v="1577" actId="1076"/>
        <pc:sldMkLst>
          <pc:docMk/>
          <pc:sldMk cId="342552533" sldId="530"/>
        </pc:sldMkLst>
      </pc:sldChg>
      <pc:sldChg chg="addSp modSp new mod">
        <pc:chgData name="Osborn, Andrea (CFIA/ACIA)" userId="016df1cd-5d71-41bc-8fec-8f09298258d4" providerId="ADAL" clId="{B5852053-19D9-4140-914C-10487D3224E1}" dt="2025-10-08T22:47:29.245" v="2058" actId="20577"/>
        <pc:sldMkLst>
          <pc:docMk/>
          <pc:sldMk cId="2515295319" sldId="531"/>
        </pc:sldMkLst>
      </pc:sldChg>
      <pc:sldChg chg="addSp delSp modSp new mod modClrScheme chgLayout modNotesTx">
        <pc:chgData name="Osborn, Andrea (CFIA/ACIA)" userId="016df1cd-5d71-41bc-8fec-8f09298258d4" providerId="ADAL" clId="{B5852053-19D9-4140-914C-10487D3224E1}" dt="2025-10-09T19:52:54.283" v="5387" actId="478"/>
        <pc:sldMkLst>
          <pc:docMk/>
          <pc:sldMk cId="2849536021" sldId="532"/>
        </pc:sldMkLst>
      </pc:sldChg>
      <pc:sldChg chg="addSp delSp modSp new mod modClrScheme chgLayout modNotesTx">
        <pc:chgData name="Osborn, Andrea (CFIA/ACIA)" userId="016df1cd-5d71-41bc-8fec-8f09298258d4" providerId="ADAL" clId="{B5852053-19D9-4140-914C-10487D3224E1}" dt="2025-10-09T17:15:20.792" v="3016" actId="14100"/>
        <pc:sldMkLst>
          <pc:docMk/>
          <pc:sldMk cId="1040496715" sldId="533"/>
        </pc:sldMkLst>
      </pc:sldChg>
      <pc:sldChg chg="addSp delSp modSp new mod">
        <pc:chgData name="Osborn, Andrea (CFIA/ACIA)" userId="016df1cd-5d71-41bc-8fec-8f09298258d4" providerId="ADAL" clId="{B5852053-19D9-4140-914C-10487D3224E1}" dt="2025-10-09T17:18:34.632" v="3332" actId="114"/>
        <pc:sldMkLst>
          <pc:docMk/>
          <pc:sldMk cId="4042973132" sldId="534"/>
        </pc:sldMkLst>
      </pc:sldChg>
      <pc:sldChg chg="addSp delSp modSp new mod">
        <pc:chgData name="Osborn, Andrea (CFIA/ACIA)" userId="016df1cd-5d71-41bc-8fec-8f09298258d4" providerId="ADAL" clId="{B5852053-19D9-4140-914C-10487D3224E1}" dt="2025-10-09T18:45:24.977" v="4511" actId="20577"/>
        <pc:sldMkLst>
          <pc:docMk/>
          <pc:sldMk cId="170827133" sldId="535"/>
        </pc:sldMkLst>
      </pc:sldChg>
      <pc:sldChg chg="addSp modSp new mod modClrScheme chgLayout">
        <pc:chgData name="Osborn, Andrea (CFIA/ACIA)" userId="016df1cd-5d71-41bc-8fec-8f09298258d4" providerId="ADAL" clId="{B5852053-19D9-4140-914C-10487D3224E1}" dt="2025-10-09T18:44:58.654" v="4449" actId="1076"/>
        <pc:sldMkLst>
          <pc:docMk/>
          <pc:sldMk cId="3574059823" sldId="536"/>
        </pc:sldMkLst>
      </pc:sldChg>
    </pc:docChg>
  </pc:docChgLst>
  <pc:docChgLst>
    <pc:chgData name="Osborn, Andrea (CFIA/ACIA)" userId="016df1cd-5d71-41bc-8fec-8f09298258d4" providerId="ADAL" clId="{A8F5EEA3-9C3D-4865-8FC0-6A3850222265}"/>
    <pc:docChg chg="undo custSel addSld delSld modSld sldOrd">
      <pc:chgData name="Osborn, Andrea (CFIA/ACIA)" userId="016df1cd-5d71-41bc-8fec-8f09298258d4" providerId="ADAL" clId="{A8F5EEA3-9C3D-4865-8FC0-6A3850222265}" dt="2026-01-12T17:34:20.879" v="2709" actId="1076"/>
      <pc:docMkLst>
        <pc:docMk/>
      </pc:docMkLst>
      <pc:sldChg chg="modSp mod">
        <pc:chgData name="Osborn, Andrea (CFIA/ACIA)" userId="016df1cd-5d71-41bc-8fec-8f09298258d4" providerId="ADAL" clId="{A8F5EEA3-9C3D-4865-8FC0-6A3850222265}" dt="2026-01-05T18:42:55.430" v="43" actId="20577"/>
        <pc:sldMkLst>
          <pc:docMk/>
          <pc:sldMk cId="3759988467" sldId="256"/>
        </pc:sldMkLst>
        <pc:spChg chg="mod">
          <ac:chgData name="Osborn, Andrea (CFIA/ACIA)" userId="016df1cd-5d71-41bc-8fec-8f09298258d4" providerId="ADAL" clId="{A8F5EEA3-9C3D-4865-8FC0-6A3850222265}" dt="2026-01-05T18:42:55.430" v="43" actId="20577"/>
          <ac:spMkLst>
            <pc:docMk/>
            <pc:sldMk cId="3759988467" sldId="256"/>
            <ac:spMk id="14339" creationId="{00000000-0000-0000-0000-000000000000}"/>
          </ac:spMkLst>
        </pc:spChg>
      </pc:sldChg>
      <pc:sldChg chg="modSp mod">
        <pc:chgData name="Osborn, Andrea (CFIA/ACIA)" userId="016df1cd-5d71-41bc-8fec-8f09298258d4" providerId="ADAL" clId="{A8F5EEA3-9C3D-4865-8FC0-6A3850222265}" dt="2026-01-08T17:39:32.607" v="2311" actId="113"/>
        <pc:sldMkLst>
          <pc:docMk/>
          <pc:sldMk cId="554606193" sldId="414"/>
        </pc:sldMkLst>
        <pc:spChg chg="mod">
          <ac:chgData name="Osborn, Andrea (CFIA/ACIA)" userId="016df1cd-5d71-41bc-8fec-8f09298258d4" providerId="ADAL" clId="{A8F5EEA3-9C3D-4865-8FC0-6A3850222265}" dt="2026-01-08T17:39:32.607" v="2311" actId="113"/>
          <ac:spMkLst>
            <pc:docMk/>
            <pc:sldMk cId="554606193" sldId="414"/>
            <ac:spMk id="3" creationId="{E0358116-4837-5B9B-CD0E-B46A3D574603}"/>
          </ac:spMkLst>
        </pc:spChg>
      </pc:sldChg>
      <pc:sldChg chg="del">
        <pc:chgData name="Osborn, Andrea (CFIA/ACIA)" userId="016df1cd-5d71-41bc-8fec-8f09298258d4" providerId="ADAL" clId="{A8F5EEA3-9C3D-4865-8FC0-6A3850222265}" dt="2026-01-05T18:40:15.966" v="3" actId="47"/>
        <pc:sldMkLst>
          <pc:docMk/>
          <pc:sldMk cId="586885276" sldId="496"/>
        </pc:sldMkLst>
      </pc:sldChg>
      <pc:sldChg chg="addSp modSp del">
        <pc:chgData name="Osborn, Andrea (CFIA/ACIA)" userId="016df1cd-5d71-41bc-8fec-8f09298258d4" providerId="ADAL" clId="{A8F5EEA3-9C3D-4865-8FC0-6A3850222265}" dt="2026-01-05T18:41:13.144" v="5" actId="47"/>
        <pc:sldMkLst>
          <pc:docMk/>
          <pc:sldMk cId="1753047355" sldId="497"/>
        </pc:sldMkLst>
      </pc:sldChg>
      <pc:sldChg chg="addSp delSp modSp add mod ord setBg modNotesTx">
        <pc:chgData name="Osborn, Andrea (CFIA/ACIA)" userId="016df1cd-5d71-41bc-8fec-8f09298258d4" providerId="ADAL" clId="{A8F5EEA3-9C3D-4865-8FC0-6A3850222265}" dt="2026-01-12T17:27:27.777" v="2528" actId="20577"/>
        <pc:sldMkLst>
          <pc:docMk/>
          <pc:sldMk cId="3914868085" sldId="514"/>
        </pc:sldMkLst>
        <pc:spChg chg="mod">
          <ac:chgData name="Osborn, Andrea (CFIA/ACIA)" userId="016df1cd-5d71-41bc-8fec-8f09298258d4" providerId="ADAL" clId="{A8F5EEA3-9C3D-4865-8FC0-6A3850222265}" dt="2026-01-08T23:22:36.652" v="2517" actId="26606"/>
          <ac:spMkLst>
            <pc:docMk/>
            <pc:sldMk cId="3914868085" sldId="514"/>
            <ac:spMk id="2" creationId="{2DABD831-BB82-664F-26F0-C6AF5B67BA88}"/>
          </ac:spMkLst>
        </pc:spChg>
        <pc:spChg chg="mod">
          <ac:chgData name="Osborn, Andrea (CFIA/ACIA)" userId="016df1cd-5d71-41bc-8fec-8f09298258d4" providerId="ADAL" clId="{A8F5EEA3-9C3D-4865-8FC0-6A3850222265}" dt="2026-01-08T23:22:36.652" v="2517" actId="26606"/>
          <ac:spMkLst>
            <pc:docMk/>
            <pc:sldMk cId="3914868085" sldId="514"/>
            <ac:spMk id="4" creationId="{0EFD3554-7F50-46A1-B3BB-F255A5846F44}"/>
          </ac:spMkLst>
        </pc:spChg>
        <pc:spChg chg="mod">
          <ac:chgData name="Osborn, Andrea (CFIA/ACIA)" userId="016df1cd-5d71-41bc-8fec-8f09298258d4" providerId="ADAL" clId="{A8F5EEA3-9C3D-4865-8FC0-6A3850222265}" dt="2026-01-12T17:27:27.777" v="2528" actId="20577"/>
          <ac:spMkLst>
            <pc:docMk/>
            <pc:sldMk cId="3914868085" sldId="514"/>
            <ac:spMk id="5" creationId="{04040C6D-32D5-B98E-FC53-5132FEE8EF5A}"/>
          </ac:spMkLst>
        </pc:spChg>
        <pc:picChg chg="add mod ord">
          <ac:chgData name="Osborn, Andrea (CFIA/ACIA)" userId="016df1cd-5d71-41bc-8fec-8f09298258d4" providerId="ADAL" clId="{A8F5EEA3-9C3D-4865-8FC0-6A3850222265}" dt="2026-01-08T23:22:36.652" v="2517" actId="26606"/>
          <ac:picMkLst>
            <pc:docMk/>
            <pc:sldMk cId="3914868085" sldId="514"/>
            <ac:picMk id="10" creationId="{210CE359-3FD3-5185-5814-1869557B8AFB}"/>
          </ac:picMkLst>
        </pc:picChg>
        <pc:picChg chg="add mod ord">
          <ac:chgData name="Osborn, Andrea (CFIA/ACIA)" userId="016df1cd-5d71-41bc-8fec-8f09298258d4" providerId="ADAL" clId="{A8F5EEA3-9C3D-4865-8FC0-6A3850222265}" dt="2026-01-08T23:22:36.652" v="2517" actId="26606"/>
          <ac:picMkLst>
            <pc:docMk/>
            <pc:sldMk cId="3914868085" sldId="514"/>
            <ac:picMk id="13" creationId="{4BBA8B26-91B3-D6B5-A713-9885BF6CC165}"/>
          </ac:picMkLst>
        </pc:picChg>
      </pc:sldChg>
      <pc:sldChg chg="modSp mod">
        <pc:chgData name="Osborn, Andrea (CFIA/ACIA)" userId="016df1cd-5d71-41bc-8fec-8f09298258d4" providerId="ADAL" clId="{A8F5EEA3-9C3D-4865-8FC0-6A3850222265}" dt="2026-01-08T17:30:43.820" v="2256" actId="20577"/>
        <pc:sldMkLst>
          <pc:docMk/>
          <pc:sldMk cId="2206488396" sldId="515"/>
        </pc:sldMkLst>
        <pc:spChg chg="mod">
          <ac:chgData name="Osborn, Andrea (CFIA/ACIA)" userId="016df1cd-5d71-41bc-8fec-8f09298258d4" providerId="ADAL" clId="{A8F5EEA3-9C3D-4865-8FC0-6A3850222265}" dt="2026-01-05T22:27:07.259" v="292" actId="20577"/>
          <ac:spMkLst>
            <pc:docMk/>
            <pc:sldMk cId="2206488396" sldId="515"/>
            <ac:spMk id="3" creationId="{A2AF7046-26F9-8A04-9ABD-7995B2F16FEF}"/>
          </ac:spMkLst>
        </pc:spChg>
        <pc:spChg chg="mod">
          <ac:chgData name="Osborn, Andrea (CFIA/ACIA)" userId="016df1cd-5d71-41bc-8fec-8f09298258d4" providerId="ADAL" clId="{A8F5EEA3-9C3D-4865-8FC0-6A3850222265}" dt="2026-01-08T17:30:43.820" v="2256" actId="20577"/>
          <ac:spMkLst>
            <pc:docMk/>
            <pc:sldMk cId="2206488396" sldId="515"/>
            <ac:spMk id="4" creationId="{5B8B8488-525C-D51B-1CA7-C4C139038CC0}"/>
          </ac:spMkLst>
        </pc:spChg>
      </pc:sldChg>
      <pc:sldChg chg="modSp del">
        <pc:chgData name="Osborn, Andrea (CFIA/ACIA)" userId="016df1cd-5d71-41bc-8fec-8f09298258d4" providerId="ADAL" clId="{A8F5EEA3-9C3D-4865-8FC0-6A3850222265}" dt="2026-01-05T22:26:30.381" v="255" actId="47"/>
        <pc:sldMkLst>
          <pc:docMk/>
          <pc:sldMk cId="2747113367" sldId="516"/>
        </pc:sldMkLst>
      </pc:sldChg>
      <pc:sldChg chg="modSp add del mod ord modShow">
        <pc:chgData name="Osborn, Andrea (CFIA/ACIA)" userId="016df1cd-5d71-41bc-8fec-8f09298258d4" providerId="ADAL" clId="{A8F5EEA3-9C3D-4865-8FC0-6A3850222265}" dt="2026-01-05T23:37:09.969" v="884" actId="47"/>
        <pc:sldMkLst>
          <pc:docMk/>
          <pc:sldMk cId="2891777012" sldId="517"/>
        </pc:sldMkLst>
      </pc:sldChg>
      <pc:sldChg chg="del mod modShow">
        <pc:chgData name="Osborn, Andrea (CFIA/ACIA)" userId="016df1cd-5d71-41bc-8fec-8f09298258d4" providerId="ADAL" clId="{A8F5EEA3-9C3D-4865-8FC0-6A3850222265}" dt="2026-01-05T20:35:52.330" v="166" actId="47"/>
        <pc:sldMkLst>
          <pc:docMk/>
          <pc:sldMk cId="1861803377" sldId="519"/>
        </pc:sldMkLst>
      </pc:sldChg>
      <pc:sldChg chg="del mod modShow">
        <pc:chgData name="Osborn, Andrea (CFIA/ACIA)" userId="016df1cd-5d71-41bc-8fec-8f09298258d4" providerId="ADAL" clId="{A8F5EEA3-9C3D-4865-8FC0-6A3850222265}" dt="2026-01-05T20:35:57.790" v="170" actId="47"/>
        <pc:sldMkLst>
          <pc:docMk/>
          <pc:sldMk cId="882798919" sldId="520"/>
        </pc:sldMkLst>
      </pc:sldChg>
      <pc:sldChg chg="del mod modShow">
        <pc:chgData name="Osborn, Andrea (CFIA/ACIA)" userId="016df1cd-5d71-41bc-8fec-8f09298258d4" providerId="ADAL" clId="{A8F5EEA3-9C3D-4865-8FC0-6A3850222265}" dt="2026-01-05T20:36:03.080" v="176" actId="47"/>
        <pc:sldMkLst>
          <pc:docMk/>
          <pc:sldMk cId="1008636930" sldId="523"/>
        </pc:sldMkLst>
      </pc:sldChg>
      <pc:sldChg chg="del mod modShow">
        <pc:chgData name="Osborn, Andrea (CFIA/ACIA)" userId="016df1cd-5d71-41bc-8fec-8f09298258d4" providerId="ADAL" clId="{A8F5EEA3-9C3D-4865-8FC0-6A3850222265}" dt="2026-01-05T20:35:54.155" v="167" actId="47"/>
        <pc:sldMkLst>
          <pc:docMk/>
          <pc:sldMk cId="3074192458" sldId="529"/>
        </pc:sldMkLst>
      </pc:sldChg>
      <pc:sldChg chg="del mod modShow">
        <pc:chgData name="Osborn, Andrea (CFIA/ACIA)" userId="016df1cd-5d71-41bc-8fec-8f09298258d4" providerId="ADAL" clId="{A8F5EEA3-9C3D-4865-8FC0-6A3850222265}" dt="2026-01-05T20:35:55.016" v="168" actId="47"/>
        <pc:sldMkLst>
          <pc:docMk/>
          <pc:sldMk cId="342552533" sldId="530"/>
        </pc:sldMkLst>
      </pc:sldChg>
      <pc:sldChg chg="del mod modShow">
        <pc:chgData name="Osborn, Andrea (CFIA/ACIA)" userId="016df1cd-5d71-41bc-8fec-8f09298258d4" providerId="ADAL" clId="{A8F5EEA3-9C3D-4865-8FC0-6A3850222265}" dt="2026-01-05T20:35:56.421" v="169" actId="47"/>
        <pc:sldMkLst>
          <pc:docMk/>
          <pc:sldMk cId="2515295319" sldId="531"/>
        </pc:sldMkLst>
      </pc:sldChg>
      <pc:sldChg chg="del mod modShow">
        <pc:chgData name="Osborn, Andrea (CFIA/ACIA)" userId="016df1cd-5d71-41bc-8fec-8f09298258d4" providerId="ADAL" clId="{A8F5EEA3-9C3D-4865-8FC0-6A3850222265}" dt="2026-01-05T20:36:02.045" v="175" actId="47"/>
        <pc:sldMkLst>
          <pc:docMk/>
          <pc:sldMk cId="2849536021" sldId="532"/>
        </pc:sldMkLst>
      </pc:sldChg>
      <pc:sldChg chg="del mod modShow">
        <pc:chgData name="Osborn, Andrea (CFIA/ACIA)" userId="016df1cd-5d71-41bc-8fec-8f09298258d4" providerId="ADAL" clId="{A8F5EEA3-9C3D-4865-8FC0-6A3850222265}" dt="2026-01-05T20:35:59.500" v="172" actId="47"/>
        <pc:sldMkLst>
          <pc:docMk/>
          <pc:sldMk cId="1040496715" sldId="533"/>
        </pc:sldMkLst>
      </pc:sldChg>
      <pc:sldChg chg="del mod modShow">
        <pc:chgData name="Osborn, Andrea (CFIA/ACIA)" userId="016df1cd-5d71-41bc-8fec-8f09298258d4" providerId="ADAL" clId="{A8F5EEA3-9C3D-4865-8FC0-6A3850222265}" dt="2026-01-05T20:36:00.178" v="173" actId="47"/>
        <pc:sldMkLst>
          <pc:docMk/>
          <pc:sldMk cId="4042973132" sldId="534"/>
        </pc:sldMkLst>
      </pc:sldChg>
      <pc:sldChg chg="del mod modShow">
        <pc:chgData name="Osborn, Andrea (CFIA/ACIA)" userId="016df1cd-5d71-41bc-8fec-8f09298258d4" providerId="ADAL" clId="{A8F5EEA3-9C3D-4865-8FC0-6A3850222265}" dt="2026-01-05T20:36:01.015" v="174" actId="47"/>
        <pc:sldMkLst>
          <pc:docMk/>
          <pc:sldMk cId="170827133" sldId="535"/>
        </pc:sldMkLst>
      </pc:sldChg>
      <pc:sldChg chg="del mod modShow">
        <pc:chgData name="Osborn, Andrea (CFIA/ACIA)" userId="016df1cd-5d71-41bc-8fec-8f09298258d4" providerId="ADAL" clId="{A8F5EEA3-9C3D-4865-8FC0-6A3850222265}" dt="2026-01-05T20:35:58.804" v="171" actId="47"/>
        <pc:sldMkLst>
          <pc:docMk/>
          <pc:sldMk cId="3574059823" sldId="536"/>
        </pc:sldMkLst>
      </pc:sldChg>
      <pc:sldChg chg="modSp add mod modNotesTx">
        <pc:chgData name="Osborn, Andrea (CFIA/ACIA)" userId="016df1cd-5d71-41bc-8fec-8f09298258d4" providerId="ADAL" clId="{A8F5EEA3-9C3D-4865-8FC0-6A3850222265}" dt="2026-01-12T17:27:55.971" v="2529" actId="114"/>
        <pc:sldMkLst>
          <pc:docMk/>
          <pc:sldMk cId="3949686541" sldId="558"/>
        </pc:sldMkLst>
        <pc:spChg chg="mod">
          <ac:chgData name="Osborn, Andrea (CFIA/ACIA)" userId="016df1cd-5d71-41bc-8fec-8f09298258d4" providerId="ADAL" clId="{A8F5EEA3-9C3D-4865-8FC0-6A3850222265}" dt="2026-01-08T17:27:31.033" v="2253" actId="20577"/>
          <ac:spMkLst>
            <pc:docMk/>
            <pc:sldMk cId="3949686541" sldId="558"/>
            <ac:spMk id="4" creationId="{60CE865D-2501-908B-2905-F6A51C3F6E3C}"/>
          </ac:spMkLst>
        </pc:spChg>
        <pc:spChg chg="mod">
          <ac:chgData name="Osborn, Andrea (CFIA/ACIA)" userId="016df1cd-5d71-41bc-8fec-8f09298258d4" providerId="ADAL" clId="{A8F5EEA3-9C3D-4865-8FC0-6A3850222265}" dt="2026-01-05T22:21:21.781" v="190" actId="33524"/>
          <ac:spMkLst>
            <pc:docMk/>
            <pc:sldMk cId="3949686541" sldId="558"/>
            <ac:spMk id="8" creationId="{84577227-5906-DCBB-3014-510A55C13CC6}"/>
          </ac:spMkLst>
        </pc:spChg>
        <pc:spChg chg="mod">
          <ac:chgData name="Osborn, Andrea (CFIA/ACIA)" userId="016df1cd-5d71-41bc-8fec-8f09298258d4" providerId="ADAL" clId="{A8F5EEA3-9C3D-4865-8FC0-6A3850222265}" dt="2026-01-12T17:27:55.971" v="2529" actId="114"/>
          <ac:spMkLst>
            <pc:docMk/>
            <pc:sldMk cId="3949686541" sldId="558"/>
            <ac:spMk id="10" creationId="{ECE37D8F-B960-DDB3-A1C2-D37CB129B71A}"/>
          </ac:spMkLst>
        </pc:spChg>
      </pc:sldChg>
      <pc:sldChg chg="modSp add mod ord modShow modNotesTx">
        <pc:chgData name="Osborn, Andrea (CFIA/ACIA)" userId="016df1cd-5d71-41bc-8fec-8f09298258d4" providerId="ADAL" clId="{A8F5EEA3-9C3D-4865-8FC0-6A3850222265}" dt="2026-01-12T17:24:15.489" v="2518" actId="15"/>
        <pc:sldMkLst>
          <pc:docMk/>
          <pc:sldMk cId="2690762273" sldId="574"/>
        </pc:sldMkLst>
        <pc:spChg chg="mod">
          <ac:chgData name="Osborn, Andrea (CFIA/ACIA)" userId="016df1cd-5d71-41bc-8fec-8f09298258d4" providerId="ADAL" clId="{A8F5EEA3-9C3D-4865-8FC0-6A3850222265}" dt="2026-01-08T17:31:29.415" v="2259" actId="1076"/>
          <ac:spMkLst>
            <pc:docMk/>
            <pc:sldMk cId="2690762273" sldId="574"/>
            <ac:spMk id="2" creationId="{D0E3D35D-6B3F-2741-9ACD-9DEEE6DFB756}"/>
          </ac:spMkLst>
        </pc:spChg>
        <pc:spChg chg="mod">
          <ac:chgData name="Osborn, Andrea (CFIA/ACIA)" userId="016df1cd-5d71-41bc-8fec-8f09298258d4" providerId="ADAL" clId="{A8F5EEA3-9C3D-4865-8FC0-6A3850222265}" dt="2026-01-12T17:24:15.489" v="2518" actId="15"/>
          <ac:spMkLst>
            <pc:docMk/>
            <pc:sldMk cId="2690762273" sldId="574"/>
            <ac:spMk id="24579" creationId="{5B18BBCE-525F-386A-8D1E-02C20D67DCA5}"/>
          </ac:spMkLst>
        </pc:spChg>
      </pc:sldChg>
      <pc:sldChg chg="addSp delSp modSp new mod">
        <pc:chgData name="Osborn, Andrea (CFIA/ACIA)" userId="016df1cd-5d71-41bc-8fec-8f09298258d4" providerId="ADAL" clId="{A8F5EEA3-9C3D-4865-8FC0-6A3850222265}" dt="2026-01-06T00:14:38.922" v="1286" actId="5793"/>
        <pc:sldMkLst>
          <pc:docMk/>
          <pc:sldMk cId="4003776657" sldId="575"/>
        </pc:sldMkLst>
        <pc:spChg chg="mod">
          <ac:chgData name="Osborn, Andrea (CFIA/ACIA)" userId="016df1cd-5d71-41bc-8fec-8f09298258d4" providerId="ADAL" clId="{A8F5EEA3-9C3D-4865-8FC0-6A3850222265}" dt="2026-01-05T19:03:03.747" v="54"/>
          <ac:spMkLst>
            <pc:docMk/>
            <pc:sldMk cId="4003776657" sldId="575"/>
            <ac:spMk id="2" creationId="{FC61AE97-B02A-7A2C-6535-85726652E13E}"/>
          </ac:spMkLst>
        </pc:spChg>
        <pc:spChg chg="mod">
          <ac:chgData name="Osborn, Andrea (CFIA/ACIA)" userId="016df1cd-5d71-41bc-8fec-8f09298258d4" providerId="ADAL" clId="{A8F5EEA3-9C3D-4865-8FC0-6A3850222265}" dt="2026-01-06T00:14:38.922" v="1286" actId="5793"/>
          <ac:spMkLst>
            <pc:docMk/>
            <pc:sldMk cId="4003776657" sldId="575"/>
            <ac:spMk id="3" creationId="{640AEC46-51AF-85F8-A75D-B0C0D0E6EF37}"/>
          </ac:spMkLst>
        </pc:spChg>
        <pc:picChg chg="add mod">
          <ac:chgData name="Osborn, Andrea (CFIA/ACIA)" userId="016df1cd-5d71-41bc-8fec-8f09298258d4" providerId="ADAL" clId="{A8F5EEA3-9C3D-4865-8FC0-6A3850222265}" dt="2026-01-06T00:11:05.976" v="1172" actId="27614"/>
          <ac:picMkLst>
            <pc:docMk/>
            <pc:sldMk cId="4003776657" sldId="575"/>
            <ac:picMk id="7" creationId="{CFDADC93-FDDC-5C99-8E31-C21F45688E52}"/>
          </ac:picMkLst>
        </pc:picChg>
      </pc:sldChg>
      <pc:sldChg chg="addSp delSp modSp new mod">
        <pc:chgData name="Osborn, Andrea (CFIA/ACIA)" userId="016df1cd-5d71-41bc-8fec-8f09298258d4" providerId="ADAL" clId="{A8F5EEA3-9C3D-4865-8FC0-6A3850222265}" dt="2026-01-08T17:30:02.067" v="2255" actId="113"/>
        <pc:sldMkLst>
          <pc:docMk/>
          <pc:sldMk cId="3327273618" sldId="576"/>
        </pc:sldMkLst>
        <pc:spChg chg="mod">
          <ac:chgData name="Osborn, Andrea (CFIA/ACIA)" userId="016df1cd-5d71-41bc-8fec-8f09298258d4" providerId="ADAL" clId="{A8F5EEA3-9C3D-4865-8FC0-6A3850222265}" dt="2026-01-08T17:30:02.067" v="2255" actId="113"/>
          <ac:spMkLst>
            <pc:docMk/>
            <pc:sldMk cId="3327273618" sldId="576"/>
            <ac:spMk id="2" creationId="{30744B16-637F-D2C8-38A7-BFD5D77D0687}"/>
          </ac:spMkLst>
        </pc:spChg>
        <pc:spChg chg="add mod">
          <ac:chgData name="Osborn, Andrea (CFIA/ACIA)" userId="016df1cd-5d71-41bc-8fec-8f09298258d4" providerId="ADAL" clId="{A8F5EEA3-9C3D-4865-8FC0-6A3850222265}" dt="2026-01-06T00:01:26.796" v="1086" actId="1076"/>
          <ac:spMkLst>
            <pc:docMk/>
            <pc:sldMk cId="3327273618" sldId="576"/>
            <ac:spMk id="11" creationId="{268851E7-0238-75E9-7A2B-72785942C998}"/>
          </ac:spMkLst>
        </pc:spChg>
        <pc:picChg chg="add mod ord">
          <ac:chgData name="Osborn, Andrea (CFIA/ACIA)" userId="016df1cd-5d71-41bc-8fec-8f09298258d4" providerId="ADAL" clId="{A8F5EEA3-9C3D-4865-8FC0-6A3850222265}" dt="2026-01-06T00:01:19.424" v="1083" actId="1076"/>
          <ac:picMkLst>
            <pc:docMk/>
            <pc:sldMk cId="3327273618" sldId="576"/>
            <ac:picMk id="7" creationId="{98433C22-F2DB-8AD9-39E5-87C866278FB0}"/>
          </ac:picMkLst>
        </pc:picChg>
        <pc:picChg chg="add mod">
          <ac:chgData name="Osborn, Andrea (CFIA/ACIA)" userId="016df1cd-5d71-41bc-8fec-8f09298258d4" providerId="ADAL" clId="{A8F5EEA3-9C3D-4865-8FC0-6A3850222265}" dt="2026-01-06T00:01:23.986" v="1085" actId="1076"/>
          <ac:picMkLst>
            <pc:docMk/>
            <pc:sldMk cId="3327273618" sldId="576"/>
            <ac:picMk id="13" creationId="{BFAA1854-6C6A-8724-8633-18F05B8332D2}"/>
          </ac:picMkLst>
        </pc:picChg>
        <pc:picChg chg="add mod">
          <ac:chgData name="Osborn, Andrea (CFIA/ACIA)" userId="016df1cd-5d71-41bc-8fec-8f09298258d4" providerId="ADAL" clId="{A8F5EEA3-9C3D-4865-8FC0-6A3850222265}" dt="2026-01-05T22:35:41.912" v="350" actId="1076"/>
          <ac:picMkLst>
            <pc:docMk/>
            <pc:sldMk cId="3327273618" sldId="576"/>
            <ac:picMk id="15" creationId="{87039992-92E5-B8CF-B89B-2EABDB11D246}"/>
          </ac:picMkLst>
        </pc:picChg>
        <pc:picChg chg="add mod">
          <ac:chgData name="Osborn, Andrea (CFIA/ACIA)" userId="016df1cd-5d71-41bc-8fec-8f09298258d4" providerId="ADAL" clId="{A8F5EEA3-9C3D-4865-8FC0-6A3850222265}" dt="2026-01-05T22:35:37.598" v="349" actId="1076"/>
          <ac:picMkLst>
            <pc:docMk/>
            <pc:sldMk cId="3327273618" sldId="576"/>
            <ac:picMk id="17" creationId="{90045D18-9048-11A6-05CD-26ABD2C4F494}"/>
          </ac:picMkLst>
        </pc:picChg>
      </pc:sldChg>
      <pc:sldChg chg="modSp new del mod">
        <pc:chgData name="Osborn, Andrea (CFIA/ACIA)" userId="016df1cd-5d71-41bc-8fec-8f09298258d4" providerId="ADAL" clId="{A8F5EEA3-9C3D-4865-8FC0-6A3850222265}" dt="2026-01-05T23:37:03.332" v="883" actId="47"/>
        <pc:sldMkLst>
          <pc:docMk/>
          <pc:sldMk cId="496750408" sldId="577"/>
        </pc:sldMkLst>
      </pc:sldChg>
      <pc:sldChg chg="addSp delSp modSp new mod ord">
        <pc:chgData name="Osborn, Andrea (CFIA/ACIA)" userId="016df1cd-5d71-41bc-8fec-8f09298258d4" providerId="ADAL" clId="{A8F5EEA3-9C3D-4865-8FC0-6A3850222265}" dt="2026-01-06T00:26:53.421" v="1763" actId="1076"/>
        <pc:sldMkLst>
          <pc:docMk/>
          <pc:sldMk cId="984226064" sldId="578"/>
        </pc:sldMkLst>
        <pc:spChg chg="mod">
          <ac:chgData name="Osborn, Andrea (CFIA/ACIA)" userId="016df1cd-5d71-41bc-8fec-8f09298258d4" providerId="ADAL" clId="{A8F5EEA3-9C3D-4865-8FC0-6A3850222265}" dt="2026-01-05T23:08:14.896" v="451" actId="20577"/>
          <ac:spMkLst>
            <pc:docMk/>
            <pc:sldMk cId="984226064" sldId="578"/>
            <ac:spMk id="2" creationId="{45D98F43-0B08-5831-2BA1-23DC9752C651}"/>
          </ac:spMkLst>
        </pc:spChg>
        <pc:spChg chg="mod">
          <ac:chgData name="Osborn, Andrea (CFIA/ACIA)" userId="016df1cd-5d71-41bc-8fec-8f09298258d4" providerId="ADAL" clId="{A8F5EEA3-9C3D-4865-8FC0-6A3850222265}" dt="2026-01-05T23:16:06.897" v="652" actId="20577"/>
          <ac:spMkLst>
            <pc:docMk/>
            <pc:sldMk cId="984226064" sldId="578"/>
            <ac:spMk id="3" creationId="{0A552237-46BF-B868-95EB-F597C816B995}"/>
          </ac:spMkLst>
        </pc:spChg>
        <pc:picChg chg="add mod">
          <ac:chgData name="Osborn, Andrea (CFIA/ACIA)" userId="016df1cd-5d71-41bc-8fec-8f09298258d4" providerId="ADAL" clId="{A8F5EEA3-9C3D-4865-8FC0-6A3850222265}" dt="2026-01-06T00:26:53.421" v="1763" actId="1076"/>
          <ac:picMkLst>
            <pc:docMk/>
            <pc:sldMk cId="984226064" sldId="578"/>
            <ac:picMk id="7" creationId="{5D88F704-0B44-421F-81C3-36CE5380E453}"/>
          </ac:picMkLst>
        </pc:picChg>
      </pc:sldChg>
      <pc:sldChg chg="addSp modSp new mod">
        <pc:chgData name="Osborn, Andrea (CFIA/ACIA)" userId="016df1cd-5d71-41bc-8fec-8f09298258d4" providerId="ADAL" clId="{A8F5EEA3-9C3D-4865-8FC0-6A3850222265}" dt="2026-01-12T17:34:20.879" v="2709" actId="1076"/>
        <pc:sldMkLst>
          <pc:docMk/>
          <pc:sldMk cId="2231201185" sldId="579"/>
        </pc:sldMkLst>
        <pc:spChg chg="mod">
          <ac:chgData name="Osborn, Andrea (CFIA/ACIA)" userId="016df1cd-5d71-41bc-8fec-8f09298258d4" providerId="ADAL" clId="{A8F5EEA3-9C3D-4865-8FC0-6A3850222265}" dt="2026-01-05T23:59:36.633" v="1064" actId="14100"/>
          <ac:spMkLst>
            <pc:docMk/>
            <pc:sldMk cId="2231201185" sldId="579"/>
            <ac:spMk id="2" creationId="{08A2BA64-96EE-9DD0-B82B-7D663BDC1C03}"/>
          </ac:spMkLst>
        </pc:spChg>
        <pc:spChg chg="mod">
          <ac:chgData name="Osborn, Andrea (CFIA/ACIA)" userId="016df1cd-5d71-41bc-8fec-8f09298258d4" providerId="ADAL" clId="{A8F5EEA3-9C3D-4865-8FC0-6A3850222265}" dt="2026-01-12T17:34:20.879" v="2709" actId="1076"/>
          <ac:spMkLst>
            <pc:docMk/>
            <pc:sldMk cId="2231201185" sldId="579"/>
            <ac:spMk id="3" creationId="{0F5C2A21-D854-DD50-578B-CD8D7A3F543C}"/>
          </ac:spMkLst>
        </pc:spChg>
        <pc:spChg chg="mod">
          <ac:chgData name="Osborn, Andrea (CFIA/ACIA)" userId="016df1cd-5d71-41bc-8fec-8f09298258d4" providerId="ADAL" clId="{A8F5EEA3-9C3D-4865-8FC0-6A3850222265}" dt="2026-01-06T00:01:01.218" v="1081" actId="20577"/>
          <ac:spMkLst>
            <pc:docMk/>
            <pc:sldMk cId="2231201185" sldId="579"/>
            <ac:spMk id="4" creationId="{4E289063-C6B8-8DCA-73EA-0C6915A52D7A}"/>
          </ac:spMkLst>
        </pc:spChg>
        <pc:picChg chg="add mod">
          <ac:chgData name="Osborn, Andrea (CFIA/ACIA)" userId="016df1cd-5d71-41bc-8fec-8f09298258d4" providerId="ADAL" clId="{A8F5EEA3-9C3D-4865-8FC0-6A3850222265}" dt="2026-01-06T00:01:06.816" v="1082" actId="1440"/>
          <ac:picMkLst>
            <pc:docMk/>
            <pc:sldMk cId="2231201185" sldId="579"/>
            <ac:picMk id="2050" creationId="{44730680-B483-3BD5-78E7-23FF1B6316B1}"/>
          </ac:picMkLst>
        </pc:picChg>
      </pc:sldChg>
      <pc:sldChg chg="addSp delSp modSp new del mod ord modClrScheme chgLayout">
        <pc:chgData name="Osborn, Andrea (CFIA/ACIA)" userId="016df1cd-5d71-41bc-8fec-8f09298258d4" providerId="ADAL" clId="{A8F5EEA3-9C3D-4865-8FC0-6A3850222265}" dt="2026-01-05T23:37:01.366" v="882" actId="47"/>
        <pc:sldMkLst>
          <pc:docMk/>
          <pc:sldMk cId="2849294699" sldId="580"/>
        </pc:sldMkLst>
      </pc:sldChg>
      <pc:sldChg chg="modSp new mod modNotesTx">
        <pc:chgData name="Osborn, Andrea (CFIA/ACIA)" userId="016df1cd-5d71-41bc-8fec-8f09298258d4" providerId="ADAL" clId="{A8F5EEA3-9C3D-4865-8FC0-6A3850222265}" dt="2026-01-12T17:32:18.648" v="2704" actId="20577"/>
        <pc:sldMkLst>
          <pc:docMk/>
          <pc:sldMk cId="2920322140" sldId="580"/>
        </pc:sldMkLst>
        <pc:spChg chg="mod">
          <ac:chgData name="Osborn, Andrea (CFIA/ACIA)" userId="016df1cd-5d71-41bc-8fec-8f09298258d4" providerId="ADAL" clId="{A8F5EEA3-9C3D-4865-8FC0-6A3850222265}" dt="2026-01-06T00:03:53.267" v="1169" actId="255"/>
          <ac:spMkLst>
            <pc:docMk/>
            <pc:sldMk cId="2920322140" sldId="580"/>
            <ac:spMk id="2" creationId="{61093B43-9BF9-B7F8-A15D-FD48D605BAB7}"/>
          </ac:spMkLst>
        </pc:spChg>
        <pc:spChg chg="mod">
          <ac:chgData name="Osborn, Andrea (CFIA/ACIA)" userId="016df1cd-5d71-41bc-8fec-8f09298258d4" providerId="ADAL" clId="{A8F5EEA3-9C3D-4865-8FC0-6A3850222265}" dt="2026-01-12T17:30:01.741" v="2552" actId="27107"/>
          <ac:spMkLst>
            <pc:docMk/>
            <pc:sldMk cId="2920322140" sldId="580"/>
            <ac:spMk id="3" creationId="{1157F607-524F-89A9-584E-1BB97C40C0D2}"/>
          </ac:spMkLst>
        </pc:spChg>
        <pc:spChg chg="mod">
          <ac:chgData name="Osborn, Andrea (CFIA/ACIA)" userId="016df1cd-5d71-41bc-8fec-8f09298258d4" providerId="ADAL" clId="{A8F5EEA3-9C3D-4865-8FC0-6A3850222265}" dt="2026-01-12T17:32:18.648" v="2704" actId="20577"/>
          <ac:spMkLst>
            <pc:docMk/>
            <pc:sldMk cId="2920322140" sldId="580"/>
            <ac:spMk id="4" creationId="{AFE344E5-CCD1-CC20-6AF5-CD71C0A53AA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7F6BD8-1A18-4180-A3DF-28807FE1821A}" type="datetimeFigureOut">
              <a:rPr lang="en-US"/>
              <a:pPr>
                <a:defRPr/>
              </a:pPr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F894DF-86D1-411C-9BC2-D3E9C3EA9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rderreport.com/news/environment/1st-case-of-new-world-screwworm-found-in-this-mexican-border-state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his.usda.gov/livestock-poultry-disease/cattle/ticks/screwwor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aphis.usda.gov/livestock-poultry-disease/cattle/ticks/cattle-fever" TargetMode="External"/><Relationship Id="rId5" Type="http://schemas.openxmlformats.org/officeDocument/2006/relationships/hyperlink" Target="https://www.aphis.usda.gov/livestock-poultry-disease/stop-screwworm" TargetMode="External"/><Relationship Id="rId4" Type="http://schemas.openxmlformats.org/officeDocument/2006/relationships/hyperlink" Target="https://www.fda.gov/animal-veterinary/resources-you/conditional-approval-explained-resource-veterinarians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CEZD ~3 month environmental scanning update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649813-F59C-4C61-9890-20F019F245F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89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F954D-BC7A-D41E-3E76-5126C0B4A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23B6AA2C-902E-D32C-CD67-A9BD6099DB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885882EF-C5CC-DF57-8F3E-AA64058704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EE72844B-3007-0CDB-F042-0DCA86D4DA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4E9953A-31F7-4EA1-8FD1-AD60B5BC714F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674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Mexico reported its first case of NWS in </a:t>
            </a:r>
            <a:r>
              <a:rPr lang="en-CA" dirty="0">
                <a:hlinkClick r:id="rId3"/>
              </a:rPr>
              <a:t>Tamaulipas</a:t>
            </a:r>
            <a:r>
              <a:rPr lang="en-CA" dirty="0"/>
              <a:t> - in a 6 day old calf (no reports of it being imported from another region) - they also reported a case in </a:t>
            </a:r>
            <a:r>
              <a:rPr lang="en-CA" dirty="0" err="1"/>
              <a:t>Altimira</a:t>
            </a:r>
            <a:r>
              <a:rPr lang="en-CA" dirty="0"/>
              <a:t> in a horse – which could mean the fly has reached the region.</a:t>
            </a:r>
            <a:endParaRPr lang="en-US" dirty="0"/>
          </a:p>
          <a:p>
            <a:endParaRPr lang="en-CA" dirty="0"/>
          </a:p>
          <a:p>
            <a:r>
              <a:rPr lang="en-CA" dirty="0"/>
              <a:t>This is also the same region where the new sterile fly dispersal facility was opened (Tampico, Mexico); which aims to increase the range and number of sterile flies being released and allow for a greater ability to push the pest south.</a:t>
            </a:r>
            <a:endParaRPr lang="en-US" dirty="0">
              <a:ea typeface="Calibri"/>
              <a:cs typeface="Calibri"/>
            </a:endParaRPr>
          </a:p>
          <a:p>
            <a:endParaRPr lang="en-CA" dirty="0"/>
          </a:p>
          <a:p>
            <a:r>
              <a:rPr lang="en-CA" dirty="0"/>
              <a:t>Mexico has reported a third case of NWS infestation in Nuevo Leon, again in a bovine imported from a southern affected region (Veracruz)</a:t>
            </a:r>
            <a:endParaRPr lang="en-CA" dirty="0">
              <a:ea typeface="Calibri" panose="020F0502020204030204"/>
              <a:cs typeface="Calibri" panose="020F0502020204030204"/>
            </a:endParaRPr>
          </a:p>
          <a:p>
            <a:endParaRPr lang="en-CA" dirty="0"/>
          </a:p>
          <a:p>
            <a:r>
              <a:rPr lang="en-CA" dirty="0"/>
              <a:t>Mexico's dashboard shows 492 active cases with 13,335 cumulative cases in animals. A recent report also mentioned the impact of pets, with ~1862 cases reported in dogs and 38 cases in cats </a:t>
            </a:r>
          </a:p>
          <a:p>
            <a:endParaRPr lang="en-CA" dirty="0">
              <a:ea typeface="Calibri"/>
              <a:cs typeface="Calibri"/>
            </a:endParaRPr>
          </a:p>
          <a:p>
            <a:r>
              <a:rPr lang="en-CA" dirty="0">
                <a:ea typeface="Calibri"/>
                <a:cs typeface="Calibri"/>
              </a:rPr>
              <a:t>This will be very important for Canadian vets to be aware of in case of animals coming in via Rescues or travelling companions.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F56EEE-78B0-4BAA-A8D3-D12602D40C6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37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Washington, D.C., December 17, 2025</a:t>
            </a:r>
            <a:r>
              <a:rPr lang="en-CA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—Today, the U.S. Food and Drug Administration conditionally approved Credelio Quattro-CA1 (</a:t>
            </a:r>
            <a:r>
              <a:rPr lang="en-CA" sz="1200" b="0" i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lotilaner</a:t>
            </a:r>
            <a:r>
              <a:rPr lang="en-CA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moxidectin, praziquantel, pyrantel) chewable tablets for the treatment of infestations caused by </a:t>
            </a:r>
            <a:r>
              <a:rPr lang="en-CA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New World Screwwor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 World screwworm</a:t>
            </a:r>
            <a:r>
              <a:rPr lang="en-CA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(NWS) larvae (myiasis) in dogs and puppies at least eight weeks of age and weighing at least 3.3 pounds.</a:t>
            </a:r>
          </a:p>
          <a:p>
            <a:endParaRPr lang="en-CA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Washington, D.C., December 4, 2025</a:t>
            </a:r>
            <a:r>
              <a:rPr lang="en-CA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—Today, the U.S. Food and Drug Administration </a:t>
            </a:r>
            <a:r>
              <a:rPr lang="en-CA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conditionally</a:t>
            </a:r>
            <a:r>
              <a:rPr lang="en-CA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approved Exzolt Cattle-CA1 (fluralaner) topical solution for the prevention and treatment of </a:t>
            </a:r>
            <a:r>
              <a:rPr lang="en-CA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Stop Screwwor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 World screwworm</a:t>
            </a:r>
            <a:r>
              <a:rPr lang="en-CA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(NWS) larval infestations, and the treatment and control of </a:t>
            </a:r>
            <a:r>
              <a:rPr lang="en-CA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Cattle Fever Tick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cattle fever tick</a:t>
            </a:r>
            <a:r>
              <a:rPr lang="en-CA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beef cattle 2 months of age and older and replacement dairy heifers less than 20 months of age.</a:t>
            </a:r>
            <a:endParaRPr lang="en-CA" u="non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F56EEE-78B0-4BAA-A8D3-D12602D40C6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911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Study from China looking at impacts of Avian Influenza Virus and Swine Influenza virus on cats and dogs. 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21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96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73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51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093788"/>
            <a:ext cx="9144000" cy="1677987"/>
          </a:xfrm>
        </p:spPr>
        <p:txBody>
          <a:bodyPr anchor="b">
            <a:normAutofit/>
          </a:bodyPr>
          <a:lstStyle>
            <a:lvl1pPr algn="r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101976"/>
            <a:ext cx="9144000" cy="1655762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01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C98A-C5DC-4C78-BD0D-CF5DC7D5F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0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BD4FB-196E-454C-890F-574374854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8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 algn="r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79"/>
            <a:ext cx="10515600" cy="1500187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20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2B47-41F2-42A5-AA41-34CCD9669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5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FB889-B1E1-40D0-9118-58010DD0F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9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10515600" cy="4014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2CC5-A507-4028-B3C9-257C8E707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1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4919663" cy="4014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172200" y="2057400"/>
            <a:ext cx="5181600" cy="40005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C94A-5837-4538-A85E-3BC9A11D4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8459C-5D3F-466B-B70D-EFCCECAF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2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FD813-48F2-42F0-8FCF-ACF9E1873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5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ACA56-2288-4290-B789-2225FFBF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8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95B727-CB92-4FD5-AF0D-B54F541D4673}" type="datetime1">
              <a:rPr lang="en-US"/>
              <a:pPr>
                <a:defRPr/>
              </a:pPr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D9DBF5-9739-45F5-BA36-F9FB46B79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zd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sagepub.com/doi/10.1177/20551169251376559" TargetMode="External"/><Relationship Id="rId2" Type="http://schemas.openxmlformats.org/officeDocument/2006/relationships/hyperlink" Target="https://www.sciencedirect.com/science/article/pii/S0378113525004286?via%3Dihub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nc.cdc.gov/eid/article/31/12/25-0703_article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science/article/pii/S2405939025001777?via%3Dihub" TargetMode="External"/><Relationship Id="rId3" Type="http://schemas.openxmlformats.org/officeDocument/2006/relationships/hyperlink" Target="https://www.tandfonline.com/doi/full/10.1080/01652176.2025.2588740#abstract" TargetMode="External"/><Relationship Id="rId7" Type="http://schemas.openxmlformats.org/officeDocument/2006/relationships/hyperlink" Target="https://pubmed.ncbi.nlm.nih.gov/40903015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nc.cdc.gov/eid/article/31/11/25-0681_article" TargetMode="External"/><Relationship Id="rId5" Type="http://schemas.openxmlformats.org/officeDocument/2006/relationships/hyperlink" Target="https://journals.plos.org/plosntds/article?id=10.1371/journal.pntd.0013685" TargetMode="External"/><Relationship Id="rId4" Type="http://schemas.openxmlformats.org/officeDocument/2006/relationships/hyperlink" Target="https://academic.oup.com/jme/advance-article-abstract/doi/10.1093/jme/tjaf177/8376767?redirectedFrom=fulltex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agriculture.ks.gov/Home/Components/News/News/585/" TargetMode="External"/><Relationship Id="rId7" Type="http://schemas.openxmlformats.org/officeDocument/2006/relationships/hyperlink" Target="https://tickapp.tamu.edu/invasive-ticks/asian-longhorned-tick-situation-repor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academic.oup.com/jme/article/58/6/2514/6312693" TargetMode="External"/><Relationship Id="rId5" Type="http://schemas.openxmlformats.org/officeDocument/2006/relationships/hyperlink" Target="https://scijournals.onlinelibrary.wiley.com/doi/10.1002/ps.7631" TargetMode="External"/><Relationship Id="rId4" Type="http://schemas.openxmlformats.org/officeDocument/2006/relationships/hyperlink" Target="https://pubmed.ncbi.nlm.nih.gov/41432772/" TargetMode="Externa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aphis.usda.gov/livestock-poultry-disease/stop-screwworm/current-status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pp.powerbi.com/view?r=eyJrIjoiMjkzMzAzMzUtZmRlNi00ZTMzLTk1NDEtNjkzZTEwNzZjZGFlIiwidCI6ImM1OWRjNTZhLTkzZWMtNGIwNy1iNzFkLTQzYzg0NDkyNTcxOCIsImMiOjR9" TargetMode="External"/><Relationship Id="rId5" Type="http://schemas.openxmlformats.org/officeDocument/2006/relationships/hyperlink" Target="https://www.gob.mx/agricultura/prensa/activa-agricultura-plan-piloto-contra-el-gusano-barrenador-del-ganado-en-yucatan-415478?idiom=es" TargetMode="External"/><Relationship Id="rId4" Type="http://schemas.openxmlformats.org/officeDocument/2006/relationships/hyperlink" Target="https://www.borderreport.com/news/environment/1st-case-of-new-world-screwworm-found-in-this-mexican-border-state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da.gov/news-events/press-announcements/fda-conditionally-approves-topical-drug-cattle-new-world-screwworm-and-cattle-fever-tick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www.fda.gov/animal-veterinary/cvm-updates/fda-conditionally-approves-drug-treat-new-world-screwworm-dog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elancolabels.com/us/credelio-nws-factsheet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s://www.elanco.com/us/newsroom/press-releases/credelio-quattro-for-new-world-screwworm" TargetMode="External"/><Relationship Id="rId10" Type="http://schemas.openxmlformats.org/officeDocument/2006/relationships/hyperlink" Target="https://link.springer.com/article/10.1186/s13071-023-05661-z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s://www.fda.gov/news-events/press-announcements/fda-conditionally-approves-first-drug-prevention-and-treatment-new-world-screwworm-infestation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wormsandgermsblog.com/2025/12/articles/animals/dogs/fatal-h5n1-influenza-in-a-dog-alberta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doi/full/10.1080/21505594.2025.260579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vnews.ca/vancouver/nanaimo/article/rabbit-owners-warned-after-signs-of-highly-contagious-disease-found-on-vancouver-island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hyperlink" Target="https://news.gov.bc.ca/releases/2025WLRS0043-00107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hyperlink" Target="https://wgme.com/news/local/maine-sets-new-record-in-reports-of-tick-borne-disease-in-2025-lyme-disease-anaplasmosis-babesiosis-powassan-viru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data.mainepublichealth.gov/tracking/tickborne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outbreaknewstoday.substack.com/p/mexico-chihuahua-reports-89-confirmed" TargetMode="External"/><Relationship Id="rId3" Type="http://schemas.openxmlformats.org/officeDocument/2006/relationships/hyperlink" Target="https://www.aztecaciudadjuarez.com/noticias/casos-rickettsiosis-en-chihuahua-cifras-edades-afectadas-y-municipios-mas" TargetMode="External"/><Relationship Id="rId7" Type="http://schemas.openxmlformats.org/officeDocument/2006/relationships/hyperlink" Target="https://outbreaknewstoday.substack.com/p/mexico-baja-california-reports-large" TargetMode="Externa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em.com.mx/elsoldesinaloa/local/confirma-secretaria-de-salud-48-casos-y-15-muertes-por-rickettsia-en-sinaloa-durante-2025-26729114" TargetMode="External"/><Relationship Id="rId11" Type="http://schemas.openxmlformats.org/officeDocument/2006/relationships/hyperlink" Target="https://wwwnc.cdc.gov/travel/notices/level1/rmsf-mexico" TargetMode="External"/><Relationship Id="rId5" Type="http://schemas.openxmlformats.org/officeDocument/2006/relationships/hyperlink" Target="https://www.codigo13parral.com/archivos/309956" TargetMode="External"/><Relationship Id="rId10" Type="http://schemas.openxmlformats.org/officeDocument/2006/relationships/hyperlink" Target="https://travel.gc.ca/destinations/mexico" TargetMode="External"/><Relationship Id="rId4" Type="http://schemas.openxmlformats.org/officeDocument/2006/relationships/hyperlink" Target="https://g1.globo.com/sp/sao-carlos-regiao/noticia/2025/11/26/homem-de-34-anos-morre-de-febre-maculosa-no-interior-de-sp.ghtml" TargetMode="External"/><Relationship Id="rId9" Type="http://schemas.openxmlformats.org/officeDocument/2006/relationships/hyperlink" Target="https://g1.globo.com/sp/sorocaba-jundiai/noticia/2025/10/24/salto-confirma-quarta-morte-por-febre-maculosa.g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 dirty="0" err="1"/>
              <a:t>Community</a:t>
            </a:r>
            <a:r>
              <a:rPr lang="fr-FR" sz="2800" dirty="0"/>
              <a:t> for </a:t>
            </a:r>
            <a:r>
              <a:rPr lang="fr-FR" sz="2800" dirty="0" err="1"/>
              <a:t>Emerging</a:t>
            </a:r>
            <a:r>
              <a:rPr lang="fr-FR" sz="2800" dirty="0"/>
              <a:t> and </a:t>
            </a:r>
            <a:r>
              <a:rPr lang="fr-FR" sz="2800" dirty="0" err="1"/>
              <a:t>Zoonotic</a:t>
            </a:r>
            <a:r>
              <a:rPr lang="fr-FR" sz="2800" dirty="0"/>
              <a:t> </a:t>
            </a:r>
            <a:r>
              <a:rPr lang="fr-FR" sz="2800" dirty="0" err="1"/>
              <a:t>Diseases</a:t>
            </a:r>
            <a:br>
              <a:rPr lang="fr-FR" sz="2800" dirty="0"/>
            </a:br>
            <a:r>
              <a:rPr lang="fr-FR" sz="2000" i="1" dirty="0" err="1"/>
              <a:t>Identifying</a:t>
            </a:r>
            <a:r>
              <a:rPr lang="fr-FR" sz="2000" i="1" dirty="0"/>
              <a:t> </a:t>
            </a:r>
            <a:r>
              <a:rPr lang="fr-FR" sz="2000" i="1" dirty="0" err="1"/>
              <a:t>emerging</a:t>
            </a:r>
            <a:r>
              <a:rPr lang="fr-FR" sz="2000" i="1" dirty="0"/>
              <a:t> </a:t>
            </a:r>
            <a:r>
              <a:rPr lang="fr-FR" sz="2000" i="1" dirty="0" err="1"/>
              <a:t>risks</a:t>
            </a:r>
            <a:r>
              <a:rPr lang="fr-FR" sz="2000" i="1" dirty="0"/>
              <a:t> </a:t>
            </a:r>
            <a:r>
              <a:rPr lang="fr-FR" sz="2000" i="1" dirty="0" err="1"/>
              <a:t>through</a:t>
            </a:r>
            <a:r>
              <a:rPr lang="fr-FR" sz="2000" i="1" dirty="0"/>
              <a:t> collective intelligence</a:t>
            </a:r>
            <a:endParaRPr lang="en-CA" sz="2000" i="1" dirty="0"/>
          </a:p>
        </p:txBody>
      </p:sp>
      <p:sp>
        <p:nvSpPr>
          <p:cNvPr id="14339" name="Subtitle 1"/>
          <p:cNvSpPr>
            <a:spLocks noGrp="1"/>
          </p:cNvSpPr>
          <p:nvPr>
            <p:ph type="subTitle" idx="1"/>
          </p:nvPr>
        </p:nvSpPr>
        <p:spPr>
          <a:xfrm>
            <a:off x="3048000" y="3101975"/>
            <a:ext cx="9144000" cy="1123950"/>
          </a:xfrm>
        </p:spPr>
        <p:txBody>
          <a:bodyPr/>
          <a:lstStyle/>
          <a:p>
            <a:pPr eaLnBrk="1" hangingPunct="1"/>
            <a:r>
              <a:rPr lang="en-CA" altLang="en-US" dirty="0"/>
              <a:t>CEZD – CAHSS Companion Animal Network Update</a:t>
            </a:r>
          </a:p>
          <a:p>
            <a:pPr eaLnBrk="1" hangingPunct="1"/>
            <a:r>
              <a:rPr lang="en-CA" altLang="en-US" dirty="0"/>
              <a:t>13 January 2026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5D84322-D45D-4E35-B089-2601BE7D71B2}" type="slidenum">
              <a:rPr lang="en-US" altLang="en-US" sz="1200" smtClean="0">
                <a:solidFill>
                  <a:srgbClr val="898989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9380538" y="5749925"/>
            <a:ext cx="2811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3600" b="1">
                <a:solidFill>
                  <a:srgbClr val="FFFFFF"/>
                </a:solidFill>
                <a:hlinkClick r:id="rId3"/>
              </a:rPr>
              <a:t>www.cezd.ca</a:t>
            </a:r>
            <a:r>
              <a:rPr lang="en-CA" altLang="en-US" sz="3600">
                <a:solidFill>
                  <a:srgbClr val="FFFFFF"/>
                </a:solidFill>
              </a:rPr>
              <a:t> </a:t>
            </a:r>
            <a:endParaRPr lang="en-US" altLang="en-US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988467"/>
      </p:ext>
    </p:extLst>
  </p:cSld>
  <p:clrMapOvr>
    <a:masterClrMapping/>
  </p:clrMapOvr>
  <p:transition spd="slow" advTm="2644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60703-9E8F-7293-C7FC-E3D8346C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Scientific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F7046-26F9-8A04-9ABD-7995B2F16F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Influenza</a:t>
            </a:r>
          </a:p>
          <a:p>
            <a:pPr marL="0" indent="0">
              <a:buNone/>
            </a:pPr>
            <a:r>
              <a:rPr lang="en-CA" sz="2000" dirty="0">
                <a:hlinkClick r:id="rId2"/>
              </a:rPr>
              <a:t>Fatal infection of a novel canine/human reassortant H3N2 influenza A virus in the zoo-housed golden monkeys – ScienceDirect</a:t>
            </a:r>
            <a:endParaRPr lang="en-CA" sz="2000" dirty="0"/>
          </a:p>
          <a:p>
            <a:pPr marL="0" indent="0">
              <a:buNone/>
            </a:pPr>
            <a:r>
              <a:rPr lang="en-CA" sz="2000" dirty="0">
                <a:hlinkClick r:id="rId3"/>
              </a:rPr>
              <a:t>Multisystemic manifestations of highly pathogenic avian influenza (H5N1) in a young domestic shorthair cat - Kyle L Granger, Chase Gross, Chad Frank, Michael R Lappin, 2025</a:t>
            </a:r>
            <a:endParaRPr lang="en-CA" sz="200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B8488-525C-D51B-1CA7-C4C139038C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Tularemia</a:t>
            </a:r>
          </a:p>
          <a:p>
            <a:pPr marL="0" indent="0">
              <a:buNone/>
            </a:pPr>
            <a:r>
              <a:rPr lang="en-CA" sz="2000" dirty="0">
                <a:hlinkClick r:id="rId4"/>
              </a:rPr>
              <a:t>Case of Congenital Tularemia with Neuroinvasive Disease, Utah, USA - Volume 31, Number 12—December 2025 - Emerging Infectious Diseases journal – CDC</a:t>
            </a:r>
            <a:endParaRPr lang="en-CA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1F906-FE88-C7F4-4DE9-19022C5269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88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EC652-8D7F-44BF-7AFD-89E499641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Scientific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58116-4837-5B9B-CD0E-B46A3D5746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723" y="1354540"/>
            <a:ext cx="10515600" cy="401478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Vector Borne Diseases</a:t>
            </a:r>
          </a:p>
          <a:p>
            <a:pPr marL="0" indent="0">
              <a:buNone/>
            </a:pPr>
            <a:r>
              <a:rPr lang="en-CA" sz="2000" dirty="0">
                <a:hlinkClick r:id="rId3"/>
              </a:rPr>
              <a:t>Full article: Bluetongue virus in carnivores: expanding the host range and implications for disease ecology</a:t>
            </a:r>
            <a:endParaRPr lang="en-CA" sz="2000" dirty="0"/>
          </a:p>
          <a:p>
            <a:pPr marL="0" indent="0">
              <a:buNone/>
            </a:pPr>
            <a:r>
              <a:rPr lang="en-CA" sz="2000" dirty="0">
                <a:hlinkClick r:id="rId4"/>
              </a:rPr>
              <a:t>Beyond Rocky Mountain spotted fever: investigation of the presence and diversity of spotted fever Rickettsia species in ticks submitted from forestry workers </a:t>
            </a:r>
            <a:endParaRPr lang="en-CA" sz="2000" dirty="0"/>
          </a:p>
          <a:p>
            <a:pPr marL="0" indent="0">
              <a:buNone/>
            </a:pPr>
            <a:r>
              <a:rPr lang="en-CA" sz="2000" dirty="0">
                <a:hlinkClick r:id="rId5"/>
              </a:rPr>
              <a:t>Human infection with Candidatus Rickettsia </a:t>
            </a:r>
            <a:r>
              <a:rPr lang="en-CA" sz="2000" dirty="0" err="1">
                <a:hlinkClick r:id="rId5"/>
              </a:rPr>
              <a:t>jingxinensis</a:t>
            </a:r>
            <a:r>
              <a:rPr lang="en-CA" sz="2000" dirty="0">
                <a:hlinkClick r:id="rId5"/>
              </a:rPr>
              <a:t>: First identification and clinical characteristics | PLOS Neglected Tropical Diseases</a:t>
            </a:r>
            <a:endParaRPr lang="en-CA" sz="2000" dirty="0"/>
          </a:p>
          <a:p>
            <a:pPr marL="0" indent="0">
              <a:buNone/>
            </a:pPr>
            <a:r>
              <a:rPr lang="en-CA" sz="2000" dirty="0">
                <a:hlinkClick r:id="rId6"/>
              </a:rPr>
              <a:t>Isolation and Characterization of Rickettsia </a:t>
            </a:r>
            <a:r>
              <a:rPr lang="en-CA" sz="2000" dirty="0" err="1">
                <a:hlinkClick r:id="rId6"/>
              </a:rPr>
              <a:t>finnyi</a:t>
            </a:r>
            <a:r>
              <a:rPr lang="en-CA" sz="2000" dirty="0">
                <a:hlinkClick r:id="rId6"/>
              </a:rPr>
              <a:t>, Novel Pathogenic Spotted Fever Group Rickettsia in Dogs, United States - Volume 31, Number 11—November 2025 - Emerging Infectious Diseases journal – CDC</a:t>
            </a:r>
            <a:endParaRPr lang="en-CA" sz="2000" dirty="0"/>
          </a:p>
          <a:p>
            <a:pPr marL="0" indent="0">
              <a:buNone/>
            </a:pPr>
            <a:r>
              <a:rPr lang="en-CA" sz="2000" dirty="0">
                <a:hlinkClick r:id="rId7"/>
              </a:rPr>
              <a:t>Survey of Coyotes (Canis latrans) for Vector-Borne and Bacterial Pathogens in South Carolina and Tennessee, USA – PubMed</a:t>
            </a:r>
            <a:endParaRPr lang="en-CA" sz="2000" dirty="0"/>
          </a:p>
          <a:p>
            <a:pPr marL="0" indent="0">
              <a:buNone/>
            </a:pPr>
            <a:r>
              <a:rPr lang="en-CA" sz="2000" dirty="0">
                <a:hlinkClick r:id="rId8"/>
              </a:rPr>
              <a:t>Seroprevalence of selected vector-borne agents in pet cats using the SNAP® 4Dx® PLUS, United States, 2022–2025 - ScienceDirect</a:t>
            </a:r>
            <a:endParaRPr lang="en-CA" sz="2000" dirty="0"/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endParaRPr lang="en-CA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65D959-544F-9286-A962-F0CEBF385DA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06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1D30C-691D-C3B3-624F-A2D76018D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3D35D-6B3F-2741-9ACD-9DEEE6DFB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70" y="0"/>
            <a:ext cx="6352664" cy="1325562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Asian Longhorn Tick in the USA</a:t>
            </a:r>
            <a:endParaRPr lang="en-CA" sz="3200" dirty="0"/>
          </a:p>
        </p:txBody>
      </p:sp>
      <p:sp>
        <p:nvSpPr>
          <p:cNvPr id="24579" name="Text Placeholder 2">
            <a:extLst>
              <a:ext uri="{FF2B5EF4-FFF2-40B4-BE49-F238E27FC236}">
                <a16:creationId xmlns:a16="http://schemas.microsoft.com/office/drawing/2014/main" id="{5B18BBCE-525F-386A-8D1E-02C20D67DC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9870" y="1245704"/>
            <a:ext cx="5984988" cy="2515169"/>
          </a:xfrm>
        </p:spPr>
        <p:txBody>
          <a:bodyPr/>
          <a:lstStyle/>
          <a:p>
            <a:r>
              <a:rPr lang="en-CA" sz="2400" dirty="0"/>
              <a:t>Since the last CAHSS call – </a:t>
            </a:r>
            <a:r>
              <a:rPr lang="en-CA" sz="2400" dirty="0">
                <a:hlinkClick r:id="rId3"/>
              </a:rPr>
              <a:t>Kansas</a:t>
            </a:r>
            <a:r>
              <a:rPr lang="en-CA" sz="2400" dirty="0"/>
              <a:t> has reported its first detection in October 2025</a:t>
            </a:r>
            <a:endParaRPr lang="en-CA" sz="2400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CA" dirty="0">
                <a:ea typeface="Calibri"/>
                <a:cs typeface="Calibri"/>
              </a:rPr>
              <a:t>Found on a dog in Franklin County </a:t>
            </a:r>
          </a:p>
          <a:p>
            <a:r>
              <a:rPr lang="en-CA" sz="2400" dirty="0"/>
              <a:t>25 states + Washington D.C. now affected</a:t>
            </a:r>
          </a:p>
          <a:p>
            <a:endParaRPr lang="en-CA" sz="2400" dirty="0"/>
          </a:p>
          <a:p>
            <a:r>
              <a:rPr lang="en-CA" sz="2000" dirty="0">
                <a:hlinkClick r:id="rId4"/>
              </a:rPr>
              <a:t>Emergence of multidrug-resistant </a:t>
            </a:r>
            <a:r>
              <a:rPr lang="en-CA" sz="2000" i="1" dirty="0" err="1">
                <a:hlinkClick r:id="rId4"/>
              </a:rPr>
              <a:t>Haemaphysalis</a:t>
            </a:r>
            <a:r>
              <a:rPr lang="en-CA" sz="2000" i="1" dirty="0">
                <a:hlinkClick r:id="rId4"/>
              </a:rPr>
              <a:t> longicornis </a:t>
            </a:r>
            <a:r>
              <a:rPr lang="en-CA" sz="2000" dirty="0">
                <a:hlinkClick r:id="rId4"/>
              </a:rPr>
              <a:t>populations in China </a:t>
            </a:r>
            <a:r>
              <a:rPr lang="en-CA" sz="2000" dirty="0">
                <a:hlinkClick r:id="rId5"/>
              </a:rPr>
              <a:t>–</a:t>
            </a:r>
            <a:r>
              <a:rPr lang="en-CA" sz="2000" dirty="0">
                <a:hlinkClick r:id="rId4"/>
              </a:rPr>
              <a:t> PubMed</a:t>
            </a:r>
            <a:endParaRPr lang="en-CA" sz="2000" dirty="0">
              <a:ea typeface="Calibri" panose="020F0502020204030204"/>
              <a:cs typeface="Calibri" panose="020F0502020204030204"/>
            </a:endParaRPr>
          </a:p>
          <a:p>
            <a:r>
              <a:rPr lang="en-CA" sz="2000" dirty="0">
                <a:ea typeface="Calibri" panose="020F0502020204030204"/>
                <a:cs typeface="Calibri" panose="020F0502020204030204"/>
              </a:rPr>
              <a:t>Studies available so far in N. America indicate no resistance yet here</a:t>
            </a:r>
          </a:p>
          <a:p>
            <a:pPr lvl="1"/>
            <a:r>
              <a:rPr lang="en-CA" sz="140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Baseline susceptibility of </a:t>
            </a:r>
            <a:r>
              <a:rPr lang="en-CA" sz="1400" i="1" dirty="0" err="1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Haemaphysalis</a:t>
            </a:r>
            <a:r>
              <a:rPr lang="en-CA" sz="1400" i="1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longicornis </a:t>
            </a:r>
            <a:r>
              <a:rPr lang="en-CA" sz="140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organophosphate, carbamate, and pyrethroid acaricides - Bickerton - </a:t>
            </a:r>
            <a:r>
              <a:rPr lang="en-CA" sz="1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2023</a:t>
            </a:r>
            <a:r>
              <a:rPr lang="en-CA" sz="140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Pest Management Science - Wiley Online Library</a:t>
            </a:r>
            <a:endParaRPr lang="en-CA" sz="1400" dirty="0">
              <a:ea typeface="+mn-lt"/>
              <a:cs typeface="+mn-lt"/>
            </a:endParaRPr>
          </a:p>
          <a:p>
            <a:pPr lvl="1"/>
            <a:r>
              <a:rPr lang="en-CA" sz="1400" dirty="0">
                <a:ea typeface="Calibri"/>
                <a:cs typeface="Calibri"/>
                <a:hlinkClick r:id="rId6"/>
              </a:rPr>
              <a:t>Spray and Pour-On Acaricides Killed Tennessee (United States) Field-Collected </a:t>
            </a:r>
            <a:r>
              <a:rPr lang="en-CA" sz="1400" dirty="0" err="1">
                <a:ea typeface="Calibri"/>
                <a:cs typeface="Calibri"/>
                <a:hlinkClick r:id="rId6"/>
              </a:rPr>
              <a:t>Haemaphysalis</a:t>
            </a:r>
            <a:r>
              <a:rPr lang="en-CA" sz="1400" dirty="0">
                <a:ea typeface="Calibri"/>
                <a:cs typeface="Calibri"/>
                <a:hlinkClick r:id="rId6"/>
              </a:rPr>
              <a:t> longicornis Nymphs (Acari: Ixodidae) in Laboratory Bioassays</a:t>
            </a:r>
            <a:r>
              <a:rPr lang="en-CA" sz="1400" dirty="0">
                <a:ea typeface="Calibri"/>
                <a:cs typeface="Calibri"/>
              </a:rPr>
              <a:t> 2021</a:t>
            </a: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E93E72E6-BE9D-8526-BA61-C343AD2CF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1813" y="35131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24583" name="TextBox 3">
            <a:extLst>
              <a:ext uri="{FF2B5EF4-FFF2-40B4-BE49-F238E27FC236}">
                <a16:creationId xmlns:a16="http://schemas.microsoft.com/office/drawing/2014/main" id="{E1B58F6C-CC0B-A721-3DA7-E61F0C567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236" y="6399780"/>
            <a:ext cx="609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sz="1800" dirty="0">
                <a:hlinkClick r:id="rId7"/>
              </a:rPr>
              <a:t>Asian </a:t>
            </a:r>
            <a:r>
              <a:rPr lang="en-CA" sz="1800" dirty="0" err="1">
                <a:hlinkClick r:id="rId7"/>
              </a:rPr>
              <a:t>Longhorned</a:t>
            </a:r>
            <a:r>
              <a:rPr lang="en-CA" sz="1800" dirty="0">
                <a:hlinkClick r:id="rId7"/>
              </a:rPr>
              <a:t> Tick Situation Report - The Tick App</a:t>
            </a:r>
            <a:endParaRPr lang="en-CA" alt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CAB3B2-CEFC-2F92-CE11-DB7604F01E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5658" y="701442"/>
            <a:ext cx="4494047" cy="286727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16F7D4A-F50E-FC96-B321-0239E202809E}"/>
              </a:ext>
            </a:extLst>
          </p:cNvPr>
          <p:cNvSpPr/>
          <p:nvPr/>
        </p:nvSpPr>
        <p:spPr>
          <a:xfrm>
            <a:off x="7793982" y="1846830"/>
            <a:ext cx="182879" cy="1987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6DD8E2-8CCB-DB9C-5D25-17BB0D6C99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7637" y="3678475"/>
            <a:ext cx="5428641" cy="26834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0762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BD831-BB82-664F-26F0-C6AF5B67B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44" y="1"/>
            <a:ext cx="10515600" cy="636103"/>
          </a:xfrm>
        </p:spPr>
        <p:txBody>
          <a:bodyPr/>
          <a:lstStyle/>
          <a:p>
            <a:r>
              <a:rPr lang="en-CA">
                <a:hlinkClick r:id="rId3"/>
              </a:rPr>
              <a:t>New World Screwworm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040C6D-32D5-B98E-FC53-5132FEE8EF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4062" y="707296"/>
            <a:ext cx="7769601" cy="564905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CA" sz="2400" dirty="0"/>
              <a:t>Mexico has reported two cases of NWS in </a:t>
            </a:r>
            <a:r>
              <a:rPr lang="en-CA" sz="2400" dirty="0">
                <a:hlinkClick r:id="rId4"/>
              </a:rPr>
              <a:t>Tamaulipas</a:t>
            </a:r>
            <a:r>
              <a:rPr lang="en-CA" sz="2400" dirty="0"/>
              <a:t> (bordering US) the first detections in this state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CA" sz="2400" dirty="0"/>
              <a:t>3</a:t>
            </a:r>
            <a:r>
              <a:rPr lang="en-CA" sz="2400" baseline="30000" dirty="0"/>
              <a:t>rd</a:t>
            </a:r>
            <a:r>
              <a:rPr lang="en-CA" sz="2400" dirty="0"/>
              <a:t> case of NWS in Nuevo Leon (bordering US) a bovine imported from Veracruz, </a:t>
            </a:r>
            <a:r>
              <a:rPr lang="en-CA" sz="2400" dirty="0">
                <a:ea typeface="Calibri"/>
                <a:cs typeface="Calibri"/>
              </a:rPr>
              <a:t>1 case in Michoacán  </a:t>
            </a:r>
          </a:p>
          <a:p>
            <a:r>
              <a:rPr lang="en-CA" sz="2400" dirty="0"/>
              <a:t>Continued increase in cases in animals and humans</a:t>
            </a:r>
          </a:p>
          <a:p>
            <a:r>
              <a:rPr lang="en-CA" sz="2400" dirty="0">
                <a:hlinkClick r:id="rId5"/>
              </a:rPr>
              <a:t>Alternate management strategy </a:t>
            </a:r>
            <a:r>
              <a:rPr lang="en-CA" sz="2400" dirty="0"/>
              <a:t>being piloted in Yucatan to decrease total fly numbers before release of sterile flies</a:t>
            </a:r>
          </a:p>
          <a:p>
            <a:r>
              <a:rPr lang="en-CA" sz="2400" dirty="0"/>
              <a:t>“</a:t>
            </a:r>
            <a:r>
              <a:rPr lang="en-CA" sz="2400" i="1" dirty="0"/>
              <a:t>For sterile flies to be effective, there must be 10 of them for each fertile fly</a:t>
            </a:r>
            <a:r>
              <a:rPr lang="en-CA" sz="2400" dirty="0"/>
              <a:t>”</a:t>
            </a:r>
          </a:p>
          <a:p>
            <a:r>
              <a:rPr lang="en-US" sz="2400" dirty="0">
                <a:ea typeface="+mn-lt"/>
                <a:cs typeface="+mn-lt"/>
              </a:rPr>
              <a:t>Mexico’s </a:t>
            </a:r>
            <a:r>
              <a:rPr lang="en-US" sz="2400" dirty="0">
                <a:ea typeface="+mn-lt"/>
                <a:cs typeface="+mn-lt"/>
                <a:hlinkClick r:id="rId6"/>
              </a:rPr>
              <a:t>interactive dashboard</a:t>
            </a:r>
            <a:r>
              <a:rPr lang="en-US" sz="2400" dirty="0">
                <a:ea typeface="+mn-lt"/>
                <a:cs typeface="+mn-lt"/>
              </a:rPr>
              <a:t> displays 492 active cases of NWS in animals (13,335 cumulative) as of January 12th</a:t>
            </a:r>
          </a:p>
          <a:p>
            <a:r>
              <a:rPr lang="en-US" sz="2400" b="1" dirty="0">
                <a:solidFill>
                  <a:srgbClr val="FF0000"/>
                </a:solidFill>
                <a:ea typeface="Calibri"/>
                <a:cs typeface="Calibri"/>
              </a:rPr>
              <a:t>Mexico – 1862 (~14%) cases in dogs, 38 cases in cats</a:t>
            </a:r>
          </a:p>
          <a:p>
            <a:r>
              <a:rPr lang="en-US" sz="2400" b="1" dirty="0">
                <a:solidFill>
                  <a:srgbClr val="FF0000"/>
                </a:solidFill>
                <a:ea typeface="Calibri"/>
                <a:cs typeface="Calibri"/>
              </a:rPr>
              <a:t>Vets should be aware of possibility of NWS in imported animals (rescues and </a:t>
            </a:r>
            <a:r>
              <a:rPr lang="en-US" sz="2400" b="1" dirty="0" err="1">
                <a:solidFill>
                  <a:srgbClr val="FF0000"/>
                </a:solidFill>
                <a:ea typeface="Calibri"/>
                <a:cs typeface="Calibri"/>
              </a:rPr>
              <a:t>travellers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Calibri"/>
              </a:rPr>
              <a:t>) </a:t>
            </a:r>
            <a:endParaRPr lang="en-CA" sz="2400" dirty="0">
              <a:hlinkClick r:id="rId5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D3554-7F50-46A1-B3BB-F255A5846F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668F6-C837-436A-91CA-1BA1567FCE7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0CE359-3FD3-5185-5814-1869557B8A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3738" y="1"/>
            <a:ext cx="4108262" cy="35380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BA8B26-91B3-D6B5-A713-9885BF6CC1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3663" y="3306403"/>
            <a:ext cx="4183130" cy="355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6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3C96C14-5884-BFC8-FA72-6EB77DAC8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634" y="4451604"/>
            <a:ext cx="3524410" cy="23496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68E7E4-9364-A90D-0B2C-979C22F65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19" y="4505858"/>
            <a:ext cx="4242659" cy="23546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8862D6-E4F9-8AF3-C1E2-53E4C2049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477" y="75049"/>
            <a:ext cx="3933585" cy="1325563"/>
          </a:xfrm>
        </p:spPr>
        <p:txBody>
          <a:bodyPr/>
          <a:lstStyle/>
          <a:p>
            <a:r>
              <a:rPr lang="en-CA" dirty="0"/>
              <a:t>New World Screwworm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CE865D-2501-908B-2905-F6A51C3F6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2719" y="75049"/>
            <a:ext cx="6928437" cy="2051081"/>
          </a:xfrm>
        </p:spPr>
        <p:txBody>
          <a:bodyPr/>
          <a:lstStyle/>
          <a:p>
            <a:r>
              <a:rPr lang="en-CA" b="1" dirty="0"/>
              <a:t>USA Emergency Use Authorizations</a:t>
            </a:r>
          </a:p>
          <a:p>
            <a:pPr lvl="1"/>
            <a:r>
              <a:rPr lang="en-CA" dirty="0">
                <a:hlinkClick r:id="rId5"/>
              </a:rPr>
              <a:t>Credelio Cat</a:t>
            </a:r>
            <a:endParaRPr lang="en-CA" dirty="0"/>
          </a:p>
          <a:p>
            <a:pPr lvl="1"/>
            <a:r>
              <a:rPr lang="en-CA" dirty="0">
                <a:hlinkClick r:id="rId6"/>
              </a:rPr>
              <a:t>Credelio Dog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6C5F9F-08B0-86B5-4432-A89CF3ED36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9C40C2-7A94-424C-9771-F39272A79DD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577227-5906-DCBB-3014-510A55C13C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492" y="1672458"/>
            <a:ext cx="9165481" cy="3224007"/>
          </a:xfrm>
        </p:spPr>
        <p:txBody>
          <a:bodyPr/>
          <a:lstStyle/>
          <a:p>
            <a:r>
              <a:rPr lang="en-CA" b="1" dirty="0"/>
              <a:t>US FDA Conditionally Approved Treatments</a:t>
            </a:r>
          </a:p>
          <a:p>
            <a:pPr lvl="1"/>
            <a:r>
              <a:rPr lang="en-CA" dirty="0">
                <a:hlinkClick r:id="rId7"/>
              </a:rPr>
              <a:t>Credelio Quattro-CA1 </a:t>
            </a:r>
            <a:r>
              <a:rPr lang="en-CA" dirty="0"/>
              <a:t>(Elanco) chewable tablets for dogs</a:t>
            </a:r>
          </a:p>
          <a:p>
            <a:pPr lvl="1"/>
            <a:r>
              <a:rPr lang="en-CA" dirty="0">
                <a:hlinkClick r:id="rId8"/>
              </a:rPr>
              <a:t>Exzolt Cattle-CA1  </a:t>
            </a:r>
            <a:r>
              <a:rPr lang="en-CA" dirty="0"/>
              <a:t>(Merck) fluralaner topical solution for beef cattle (&gt;2 months of age) and replacement dairy heifers (&lt;20 months of age)</a:t>
            </a:r>
          </a:p>
          <a:p>
            <a:pPr lvl="1"/>
            <a:r>
              <a:rPr lang="en-CA" dirty="0">
                <a:hlinkClick r:id="rId9"/>
              </a:rPr>
              <a:t>Dectomax-CA1</a:t>
            </a:r>
            <a:r>
              <a:rPr lang="en-CA" dirty="0"/>
              <a:t> (Zoetis) injectable for cattle, 35-day withdrawal for cattle, not for use in dairy &gt;20 months of 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E37D8F-B960-DDB3-A1C2-D37CB129B71A}"/>
              </a:ext>
            </a:extLst>
          </p:cNvPr>
          <p:cNvSpPr txBox="1"/>
          <p:nvPr/>
        </p:nvSpPr>
        <p:spPr>
          <a:xfrm>
            <a:off x="7891502" y="472129"/>
            <a:ext cx="45873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hlinkClick r:id="rId10"/>
              </a:rPr>
              <a:t>Efficacy of </a:t>
            </a:r>
            <a:r>
              <a:rPr lang="en-CA" dirty="0" err="1">
                <a:hlinkClick r:id="rId10"/>
              </a:rPr>
              <a:t>lotilaner</a:t>
            </a:r>
            <a:r>
              <a:rPr lang="en-CA" dirty="0">
                <a:hlinkClick r:id="rId10"/>
              </a:rPr>
              <a:t> against myiasis caused by </a:t>
            </a:r>
            <a:r>
              <a:rPr lang="en-CA" i="1" dirty="0" err="1">
                <a:hlinkClick r:id="rId10"/>
              </a:rPr>
              <a:t>Cochliomyia</a:t>
            </a:r>
            <a:r>
              <a:rPr lang="en-CA" i="1" dirty="0">
                <a:hlinkClick r:id="rId10"/>
              </a:rPr>
              <a:t> </a:t>
            </a:r>
            <a:r>
              <a:rPr lang="en-CA" i="1" dirty="0" err="1">
                <a:hlinkClick r:id="rId10"/>
              </a:rPr>
              <a:t>hominivorax</a:t>
            </a:r>
            <a:r>
              <a:rPr lang="en-CA" i="1" dirty="0">
                <a:hlinkClick r:id="rId10"/>
              </a:rPr>
              <a:t> </a:t>
            </a:r>
            <a:r>
              <a:rPr lang="en-CA" dirty="0">
                <a:hlinkClick r:id="rId10"/>
              </a:rPr>
              <a:t>(Diptera: Calliphoridae) in naturally infested dogs | Parasites &amp; Vectors</a:t>
            </a:r>
            <a:endParaRPr lang="en-CA" dirty="0"/>
          </a:p>
        </p:txBody>
      </p:sp>
      <p:pic>
        <p:nvPicPr>
          <p:cNvPr id="1026" name="Picture 2" descr="Credelio Quattro For Dogs 50.1 - 100 lbs 1 Month">
            <a:extLst>
              <a:ext uri="{FF2B5EF4-FFF2-40B4-BE49-F238E27FC236}">
                <a16:creationId xmlns:a16="http://schemas.microsoft.com/office/drawing/2014/main" id="{D91E35DB-0EB4-480D-BEF6-4DAAB9584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74" y="2054460"/>
            <a:ext cx="2049233" cy="474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686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1AE97-B02A-7A2C-6535-85726652E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Fatal H5N1 Influenza in a Dog: Alberta, Canada | Worms &amp; Germs Blog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AEC46-51AF-85F8-A75D-B0C0D0E6EF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4113"/>
            <a:ext cx="5181600" cy="2292824"/>
          </a:xfrm>
        </p:spPr>
        <p:txBody>
          <a:bodyPr/>
          <a:lstStyle/>
          <a:p>
            <a:r>
              <a:rPr lang="en-CA" dirty="0"/>
              <a:t>10-year-old golden doodle</a:t>
            </a:r>
          </a:p>
          <a:p>
            <a:r>
              <a:rPr lang="en-CA" dirty="0"/>
              <a:t>Being treated for an immune mediated disease</a:t>
            </a:r>
          </a:p>
          <a:p>
            <a:r>
              <a:rPr lang="en-CA" dirty="0"/>
              <a:t>Exposed to a snow goose</a:t>
            </a:r>
          </a:p>
          <a:p>
            <a:r>
              <a:rPr lang="en-CA" dirty="0"/>
              <a:t>Subsequently died</a:t>
            </a:r>
          </a:p>
          <a:p>
            <a:endParaRPr lang="en-CA" dirty="0"/>
          </a:p>
          <a:p>
            <a:r>
              <a:rPr lang="en-CA" dirty="0"/>
              <a:t>Tragic but not surprizing </a:t>
            </a:r>
            <a:r>
              <a:rPr lang="en-CA" dirty="0">
                <a:sym typeface="Wingdings" panose="05000000000000000000" pitchFamily="2" charset="2"/>
              </a:rPr>
              <a:t></a:t>
            </a:r>
            <a:endParaRPr lang="en-CA" dirty="0"/>
          </a:p>
        </p:txBody>
      </p:sp>
      <p:pic>
        <p:nvPicPr>
          <p:cNvPr id="7" name="Content Placeholder 6" descr="A dog with a collar&#10;&#10;AI-generated content may be incorrect.">
            <a:extLst>
              <a:ext uri="{FF2B5EF4-FFF2-40B4-BE49-F238E27FC236}">
                <a16:creationId xmlns:a16="http://schemas.microsoft.com/office/drawing/2014/main" id="{CFDADC93-FDDC-5C99-8E31-C21F45688E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D5697-0887-0A76-6EC5-FB5F6D36F3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76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3B43-9BF9-B7F8-A15D-FD48D605B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>
                <a:hlinkClick r:id="rId3"/>
              </a:rPr>
              <a:t>Full article: Cats are more susceptible to the prevalent H3 subtype influenza viruses than dogs</a:t>
            </a:r>
            <a:br>
              <a:rPr lang="en-CA" sz="2800" dirty="0"/>
            </a:br>
            <a:endParaRPr lang="en-C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7F607-524F-89A9-584E-1BB97C40C0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sz="2400" dirty="0"/>
              <a:t>H3N2 avian influenza virus (AIV), H3N8 avian influenza virus, and H3N2 swine influenza virus (SIV)</a:t>
            </a:r>
          </a:p>
          <a:p>
            <a:r>
              <a:rPr lang="pt-BR" sz="2400" dirty="0"/>
              <a:t>Exposed dogs and cats and tested at 7, 14 and 21 days post exposure</a:t>
            </a:r>
          </a:p>
          <a:p>
            <a:r>
              <a:rPr lang="en-CA" sz="2400" dirty="0"/>
              <a:t>Dogs (20, 9-11 week old beagles)</a:t>
            </a:r>
          </a:p>
          <a:p>
            <a:pPr lvl="1"/>
            <a:r>
              <a:rPr lang="en-CA" sz="2000" dirty="0"/>
              <a:t>Seroconversion evident throughout sampling period</a:t>
            </a:r>
          </a:p>
          <a:p>
            <a:pPr lvl="1"/>
            <a:r>
              <a:rPr lang="en-CA" sz="2000" dirty="0"/>
              <a:t>No clinical signs</a:t>
            </a:r>
          </a:p>
          <a:p>
            <a:pPr lvl="1"/>
            <a:r>
              <a:rPr lang="en-CA" sz="2000" dirty="0"/>
              <a:t>No viral shedding</a:t>
            </a:r>
          </a:p>
          <a:p>
            <a:pPr lvl="1"/>
            <a:r>
              <a:rPr lang="en-CA" sz="2000" dirty="0"/>
              <a:t>No evidence viral replication in organs</a:t>
            </a:r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344E5-CCD1-CC20-6AF5-CD71C0A53A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sz="2400" dirty="0"/>
              <a:t>Cats (20, 9-12 week old DSH)</a:t>
            </a:r>
          </a:p>
          <a:p>
            <a:pPr lvl="1"/>
            <a:r>
              <a:rPr lang="en-CA" sz="2000" dirty="0"/>
              <a:t>Seroconversion evident throughout sampling period</a:t>
            </a:r>
          </a:p>
          <a:p>
            <a:pPr lvl="1"/>
            <a:r>
              <a:rPr lang="en-CA" sz="2000" dirty="0"/>
              <a:t>No clinical signs</a:t>
            </a:r>
          </a:p>
          <a:p>
            <a:pPr lvl="1"/>
            <a:r>
              <a:rPr lang="en-CA" sz="2000" dirty="0"/>
              <a:t>Nasal viral shedding for approximately one week</a:t>
            </a:r>
          </a:p>
          <a:p>
            <a:pPr lvl="1"/>
            <a:r>
              <a:rPr lang="en-CA" sz="2000" dirty="0"/>
              <a:t>Demonstrated viral replication in their lungs, trachea, and nasal turbinate. </a:t>
            </a:r>
          </a:p>
          <a:p>
            <a:pPr lvl="1"/>
            <a:endParaRPr lang="en-CA" sz="2000" dirty="0"/>
          </a:p>
          <a:p>
            <a:r>
              <a:rPr lang="en-CA" sz="2400" dirty="0"/>
              <a:t>Author’s Conclusion: Cats are more susceptible to H3 avian and swine influenza viruses than dogs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D63F78-D6B2-E314-1B29-443FD839F2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22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98F43-0B08-5831-2BA1-23DC9752C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hlinkClick r:id="rId3"/>
              </a:rPr>
              <a:t>RHD on Vancouver Island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52237-46BF-B868-95EB-F597C816B9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End of October animals showing clinical signs of disease found in Cedar BC</a:t>
            </a:r>
          </a:p>
          <a:p>
            <a:r>
              <a:rPr lang="en-CA" dirty="0">
                <a:hlinkClick r:id="rId4"/>
              </a:rPr>
              <a:t>BC Gov News</a:t>
            </a:r>
            <a:r>
              <a:rPr lang="en-CA" dirty="0"/>
              <a:t> release</a:t>
            </a:r>
          </a:p>
          <a:p>
            <a:endParaRPr lang="en-CA" dirty="0"/>
          </a:p>
          <a:p>
            <a:r>
              <a:rPr lang="en-CA" dirty="0"/>
              <a:t>Does anyone know if this was confirmed?</a:t>
            </a:r>
          </a:p>
        </p:txBody>
      </p:sp>
      <p:pic>
        <p:nvPicPr>
          <p:cNvPr id="7" name="Content Placeholder 6" descr="A hand holding a brown rabbit&#10;&#10;AI-generated content may be incorrect.">
            <a:extLst>
              <a:ext uri="{FF2B5EF4-FFF2-40B4-BE49-F238E27FC236}">
                <a16:creationId xmlns:a16="http://schemas.microsoft.com/office/drawing/2014/main" id="{5D88F704-0B44-421F-81C3-36CE5380E4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041" y="2145115"/>
            <a:ext cx="5181600" cy="345305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075C28-C507-4BA7-309C-113F73468E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26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44B16-637F-D2C8-38A7-BFD5D77D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887"/>
            <a:ext cx="10515600" cy="907577"/>
          </a:xfrm>
        </p:spPr>
        <p:txBody>
          <a:bodyPr/>
          <a:lstStyle/>
          <a:p>
            <a:r>
              <a:rPr lang="en-CA" sz="3600" dirty="0">
                <a:hlinkClick r:id="rId2"/>
              </a:rPr>
              <a:t>Maine sets new record in tick borne diseases 2025</a:t>
            </a:r>
            <a:endParaRPr lang="en-CA" sz="36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8433C22-F2DB-8AD9-39E5-87C866278F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54759" y="1741446"/>
            <a:ext cx="5320294" cy="98220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A7645B-AAA4-940C-FCAE-3B518726B4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8851E7-0238-75E9-7A2B-72785942C998}"/>
              </a:ext>
            </a:extLst>
          </p:cNvPr>
          <p:cNvSpPr txBox="1"/>
          <p:nvPr/>
        </p:nvSpPr>
        <p:spPr>
          <a:xfrm>
            <a:off x="344093" y="401166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hlinkClick r:id="rId4"/>
              </a:rPr>
              <a:t>https://data.mainepublichealth.gov/tracking/tickborne</a:t>
            </a:r>
            <a:endParaRPr lang="en-CA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AA1854-6C6A-8724-8633-18F05B8332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759" y="2842812"/>
            <a:ext cx="5420111" cy="9822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039992-92E5-B8CF-B89B-2EABDB11D2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0327" y="3825020"/>
            <a:ext cx="5420111" cy="27752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045D18-9048-11A6-05CD-26ABD2C4F4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0327" y="966094"/>
            <a:ext cx="5320294" cy="279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73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BA64-96EE-9DD0-B82B-7D663BDC1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2546"/>
            <a:ext cx="10515600" cy="1177072"/>
          </a:xfrm>
        </p:spPr>
        <p:txBody>
          <a:bodyPr/>
          <a:lstStyle/>
          <a:p>
            <a:r>
              <a:rPr lang="en-CA" dirty="0"/>
              <a:t>Rocky Mountain Spotted Fever in Mexico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C2A21-D854-DD50-578B-CD8D7A3F5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234" y="1098551"/>
            <a:ext cx="5555566" cy="4351338"/>
          </a:xfrm>
        </p:spPr>
        <p:txBody>
          <a:bodyPr/>
          <a:lstStyle/>
          <a:p>
            <a:pPr marL="0" indent="0">
              <a:buNone/>
            </a:pPr>
            <a:r>
              <a:rPr lang="en-CA" sz="2000" dirty="0"/>
              <a:t>Multiple cases of RMSF in Mexico reported in News</a:t>
            </a:r>
          </a:p>
          <a:p>
            <a:r>
              <a:rPr lang="en-CA" sz="1800" dirty="0">
                <a:hlinkClick r:id="rId3"/>
              </a:rPr>
              <a:t>Rickettsia deaths soar to 53 in Chihuahua</a:t>
            </a:r>
          </a:p>
          <a:p>
            <a:r>
              <a:rPr lang="en-CA" sz="1800" dirty="0">
                <a:hlinkClick r:id="rId4"/>
              </a:rPr>
              <a:t>34-year-old man dies of spotted fever in SP; it is the 4th death in the region | G1</a:t>
            </a:r>
            <a:endParaRPr lang="en-CA" sz="1800" dirty="0"/>
          </a:p>
          <a:p>
            <a:r>
              <a:rPr lang="en-CA" sz="1800" dirty="0">
                <a:hlinkClick r:id="rId5"/>
              </a:rPr>
              <a:t>Code 13 News » The death toll from rickettsia in the state rises to 41</a:t>
            </a:r>
            <a:endParaRPr lang="en-CA" sz="1800" dirty="0"/>
          </a:p>
          <a:p>
            <a:r>
              <a:rPr lang="en-CA" sz="1800" dirty="0">
                <a:hlinkClick r:id="rId6"/>
              </a:rPr>
              <a:t>Ministry of Health confirms 48 cases and 15 deaths from rickettsia in Sinaloa during 2025 - El Sol de Sinaloa | Local News, Police, about Mexico, Sinaloa and the World</a:t>
            </a:r>
            <a:endParaRPr lang="en-CA" sz="1800" dirty="0"/>
          </a:p>
          <a:p>
            <a:r>
              <a:rPr lang="en-CA" sz="1800" dirty="0">
                <a:hlinkClick r:id="rId7"/>
              </a:rPr>
              <a:t>Mexico: Baja California reports large increase in rickettsiosis</a:t>
            </a:r>
            <a:endParaRPr lang="en-CA" sz="1800" dirty="0"/>
          </a:p>
          <a:p>
            <a:r>
              <a:rPr lang="en-CA" sz="1800" dirty="0">
                <a:hlinkClick r:id="rId8"/>
              </a:rPr>
              <a:t>Mexico: Chihuahua reports 89 confirmed rickettsiosis cases, 43 deaths</a:t>
            </a:r>
            <a:endParaRPr lang="en-CA" sz="1800" dirty="0"/>
          </a:p>
          <a:p>
            <a:r>
              <a:rPr lang="en-CA" sz="1800" dirty="0">
                <a:hlinkClick r:id="rId9"/>
              </a:rPr>
              <a:t>Salto confirms fourth death from spotted fever | G1</a:t>
            </a:r>
            <a:endParaRPr lang="en-CA" sz="2000" dirty="0"/>
          </a:p>
          <a:p>
            <a:endParaRPr lang="en-CA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289063-C6B8-8DCA-73EA-0C6915A52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3851" y="1098551"/>
            <a:ext cx="5109949" cy="2175669"/>
          </a:xfrm>
        </p:spPr>
        <p:txBody>
          <a:bodyPr/>
          <a:lstStyle/>
          <a:p>
            <a:r>
              <a:rPr lang="en-CA" sz="2000" dirty="0">
                <a:hlinkClick r:id="rId10"/>
              </a:rPr>
              <a:t>Travel advice and advisories for Mexico</a:t>
            </a:r>
            <a:endParaRPr lang="en-CA" sz="2000" dirty="0">
              <a:hlinkClick r:id="rId11"/>
            </a:endParaRPr>
          </a:p>
          <a:p>
            <a:r>
              <a:rPr lang="en-CA" sz="2000" dirty="0">
                <a:hlinkClick r:id="rId11"/>
              </a:rPr>
              <a:t>Rocky Mountain Spotted Fever in Mexico - Level 1 - Practice Usual Precautions - Travel Health Notices | Travelers' Health | CDC</a:t>
            </a:r>
            <a:endParaRPr lang="en-CA" sz="2000" dirty="0"/>
          </a:p>
          <a:p>
            <a:endParaRPr lang="en-CA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2C698-887E-3078-AC16-2B424162BE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4730680-B483-3BD5-78E7-23FF1B631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896" y="2719316"/>
            <a:ext cx="4437857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20118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EA13D8C747CE42B210262EB423AC51" ma:contentTypeVersion="15" ma:contentTypeDescription="Create a new document." ma:contentTypeScope="" ma:versionID="89a99309f50619cd2cb2bd943af489cc">
  <xsd:schema xmlns:xsd="http://www.w3.org/2001/XMLSchema" xmlns:xs="http://www.w3.org/2001/XMLSchema" xmlns:p="http://schemas.microsoft.com/office/2006/metadata/properties" xmlns:ns2="15b7ed99-b5df-4a34-ab63-5ec2159bb241" xmlns:ns3="894e992d-1f5f-43c5-970b-dde96d23e5c3" targetNamespace="http://schemas.microsoft.com/office/2006/metadata/properties" ma:root="true" ma:fieldsID="284bab10ff48d553330a69ccda6115c4" ns2:_="" ns3:_="">
    <xsd:import namespace="15b7ed99-b5df-4a34-ab63-5ec2159bb241"/>
    <xsd:import namespace="894e992d-1f5f-43c5-970b-dde96d23e5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b7ed99-b5df-4a34-ab63-5ec2159bb2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62aa733-2270-4351-8ca3-f9ded615ce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e992d-1f5f-43c5-970b-dde96d23e5c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8ed09ac-2159-45a7-87e0-5ac8721ea325}" ma:internalName="TaxCatchAll" ma:showField="CatchAllData" ma:web="894e992d-1f5f-43c5-970b-dde96d23e5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4e992d-1f5f-43c5-970b-dde96d23e5c3" xsi:nil="true"/>
    <lcf76f155ced4ddcb4097134ff3c332f xmlns="15b7ed99-b5df-4a34-ab63-5ec2159bb24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E0FB2EF-6C08-42DA-A62D-3929D69825AD}"/>
</file>

<file path=customXml/itemProps2.xml><?xml version="1.0" encoding="utf-8"?>
<ds:datastoreItem xmlns:ds="http://schemas.openxmlformats.org/officeDocument/2006/customXml" ds:itemID="{A07A6B63-2C1B-41C9-B4E1-3202D0F3A963}"/>
</file>

<file path=customXml/itemProps3.xml><?xml version="1.0" encoding="utf-8"?>
<ds:datastoreItem xmlns:ds="http://schemas.openxmlformats.org/officeDocument/2006/customXml" ds:itemID="{C72D9627-1AFF-4E6D-9CA2-67AC6B0B4A4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27200</TotalTime>
  <Words>1334</Words>
  <Application>Microsoft Office PowerPoint</Application>
  <PresentationFormat>Widescreen</PresentationFormat>
  <Paragraphs>121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Wingdings</vt:lpstr>
      <vt:lpstr>2_Office Theme</vt:lpstr>
      <vt:lpstr>Community for Emerging and Zoonotic Diseases Identifying emerging risks through collective intelligence</vt:lpstr>
      <vt:lpstr>Asian Longhorn Tick in the USA</vt:lpstr>
      <vt:lpstr>New World Screwworm</vt:lpstr>
      <vt:lpstr>New World Screwworm</vt:lpstr>
      <vt:lpstr>Fatal H5N1 Influenza in a Dog: Alberta, Canada | Worms &amp; Germs Blog</vt:lpstr>
      <vt:lpstr>Full article: Cats are more susceptible to the prevalent H3 subtype influenza viruses than dogs </vt:lpstr>
      <vt:lpstr>RHD on Vancouver Island</vt:lpstr>
      <vt:lpstr>Maine sets new record in tick borne diseases 2025</vt:lpstr>
      <vt:lpstr>Rocky Mountain Spotted Fever in Mexico</vt:lpstr>
      <vt:lpstr>Scientific Findings</vt:lpstr>
      <vt:lpstr>Scientific Findings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CEZD Provincial Engagement Meetings</dc:title>
  <dc:creator>Osborn, Andrea</dc:creator>
  <cp:lastModifiedBy>Osborn, Andrea (CFIA/ACIA)</cp:lastModifiedBy>
  <cp:revision>584</cp:revision>
  <dcterms:created xsi:type="dcterms:W3CDTF">2020-02-07T23:34:08Z</dcterms:created>
  <dcterms:modified xsi:type="dcterms:W3CDTF">2026-01-12T17:34:21Z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0x0101001BEA13D8C747CE42B210262EB423AC51</vt:lpwstr>
  </property>
</Properties>
</file>