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574" r:id="rId3"/>
    <p:sldId id="514" r:id="rId4"/>
    <p:sldId id="713" r:id="rId5"/>
    <p:sldId id="709" r:id="rId6"/>
    <p:sldId id="712" r:id="rId7"/>
    <p:sldId id="711" r:id="rId8"/>
    <p:sldId id="710" r:id="rId9"/>
    <p:sldId id="515" r:id="rId10"/>
    <p:sldId id="714" r:id="rId11"/>
    <p:sldId id="414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EFD1A-1617-498F-B7D0-6606232390AB}" v="134" dt="2026-04-14T16:08:13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9" autoAdjust="0"/>
    <p:restoredTop sz="82161" autoAdjust="0"/>
  </p:normalViewPr>
  <p:slideViewPr>
    <p:cSldViewPr snapToGrid="0">
      <p:cViewPr varScale="1">
        <p:scale>
          <a:sx n="71" d="100"/>
          <a:sy n="71" d="100"/>
        </p:scale>
        <p:origin x="60" y="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orn, Andrea (CFIA/ACIA)" userId="016df1cd-5d71-41bc-8fec-8f09298258d4" providerId="ADAL" clId="{B5852053-19D9-4140-914C-10487D3224E1}"/>
    <pc:docChg chg="undo custSel addSld delSld modSld sldOrd">
      <pc:chgData name="Osborn, Andrea (CFIA/ACIA)" userId="016df1cd-5d71-41bc-8fec-8f09298258d4" providerId="ADAL" clId="{B5852053-19D9-4140-914C-10487D3224E1}" dt="2025-10-14T16:17:51.048" v="5474" actId="1076"/>
      <pc:docMkLst>
        <pc:docMk/>
      </pc:docMkLst>
      <pc:sldChg chg="modSp mod">
        <pc:chgData name="Osborn, Andrea (CFIA/ACIA)" userId="016df1cd-5d71-41bc-8fec-8f09298258d4" providerId="ADAL" clId="{B5852053-19D9-4140-914C-10487D3224E1}" dt="2025-10-08T18:57:25.356" v="10" actId="20577"/>
        <pc:sldMkLst>
          <pc:docMk/>
          <pc:sldMk cId="3759988467" sldId="256"/>
        </pc:sldMkLst>
      </pc:sldChg>
      <pc:sldChg chg="del">
        <pc:chgData name="Osborn, Andrea (CFIA/ACIA)" userId="016df1cd-5d71-41bc-8fec-8f09298258d4" providerId="ADAL" clId="{B5852053-19D9-4140-914C-10487D3224E1}" dt="2025-10-08T19:11:00.141" v="18" actId="47"/>
        <pc:sldMkLst>
          <pc:docMk/>
          <pc:sldMk cId="0" sldId="340"/>
        </pc:sldMkLst>
      </pc:sldChg>
      <pc:sldChg chg="delSp modSp mod modClrScheme chgLayout">
        <pc:chgData name="Osborn, Andrea (CFIA/ACIA)" userId="016df1cd-5d71-41bc-8fec-8f09298258d4" providerId="ADAL" clId="{B5852053-19D9-4140-914C-10487D3224E1}" dt="2025-10-09T19:03:24.791" v="4757" actId="700"/>
        <pc:sldMkLst>
          <pc:docMk/>
          <pc:sldMk cId="554606193" sldId="414"/>
        </pc:sldMkLst>
      </pc:sldChg>
      <pc:sldChg chg="addSp delSp modSp del mod modShow">
        <pc:chgData name="Osborn, Andrea (CFIA/ACIA)" userId="016df1cd-5d71-41bc-8fec-8f09298258d4" providerId="ADAL" clId="{B5852053-19D9-4140-914C-10487D3224E1}" dt="2025-10-09T19:09:37.550" v="4836" actId="47"/>
        <pc:sldMkLst>
          <pc:docMk/>
          <pc:sldMk cId="3821052172" sldId="426"/>
        </pc:sldMkLst>
      </pc:sldChg>
      <pc:sldChg chg="del mod modShow">
        <pc:chgData name="Osborn, Andrea (CFIA/ACIA)" userId="016df1cd-5d71-41bc-8fec-8f09298258d4" providerId="ADAL" clId="{B5852053-19D9-4140-914C-10487D3224E1}" dt="2025-10-09T18:47:57.007" v="4574" actId="47"/>
        <pc:sldMkLst>
          <pc:docMk/>
          <pc:sldMk cId="811939074" sldId="427"/>
        </pc:sldMkLst>
      </pc:sldChg>
      <pc:sldChg chg="modSp add mod">
        <pc:chgData name="Osborn, Andrea (CFIA/ACIA)" userId="016df1cd-5d71-41bc-8fec-8f09298258d4" providerId="ADAL" clId="{B5852053-19D9-4140-914C-10487D3224E1}" dt="2025-10-14T16:17:51.048" v="5474" actId="1076"/>
        <pc:sldMkLst>
          <pc:docMk/>
          <pc:sldMk cId="586885276" sldId="496"/>
        </pc:sldMkLst>
      </pc:sldChg>
      <pc:sldChg chg="modSp add mod">
        <pc:chgData name="Osborn, Andrea (CFIA/ACIA)" userId="016df1cd-5d71-41bc-8fec-8f09298258d4" providerId="ADAL" clId="{B5852053-19D9-4140-914C-10487D3224E1}" dt="2025-10-08T20:40:40.073" v="183" actId="14100"/>
        <pc:sldMkLst>
          <pc:docMk/>
          <pc:sldMk cId="1753047355" sldId="497"/>
        </pc:sldMkLst>
      </pc:sldChg>
      <pc:sldChg chg="del">
        <pc:chgData name="Osborn, Andrea (CFIA/ACIA)" userId="016df1cd-5d71-41bc-8fec-8f09298258d4" providerId="ADAL" clId="{B5852053-19D9-4140-914C-10487D3224E1}" dt="2025-10-08T19:01:04.522" v="12" actId="47"/>
        <pc:sldMkLst>
          <pc:docMk/>
          <pc:sldMk cId="0" sldId="508"/>
        </pc:sldMkLst>
      </pc:sldChg>
      <pc:sldChg chg="del mod modShow">
        <pc:chgData name="Osborn, Andrea (CFIA/ACIA)" userId="016df1cd-5d71-41bc-8fec-8f09298258d4" providerId="ADAL" clId="{B5852053-19D9-4140-914C-10487D3224E1}" dt="2025-10-09T18:47:51.434" v="4571" actId="47"/>
        <pc:sldMkLst>
          <pc:docMk/>
          <pc:sldMk cId="1824984559" sldId="511"/>
        </pc:sldMkLst>
      </pc:sldChg>
      <pc:sldChg chg="del mod modShow">
        <pc:chgData name="Osborn, Andrea (CFIA/ACIA)" userId="016df1cd-5d71-41bc-8fec-8f09298258d4" providerId="ADAL" clId="{B5852053-19D9-4140-914C-10487D3224E1}" dt="2025-10-09T18:47:52.835" v="4572" actId="47"/>
        <pc:sldMkLst>
          <pc:docMk/>
          <pc:sldMk cId="1041473274" sldId="512"/>
        </pc:sldMkLst>
      </pc:sldChg>
      <pc:sldChg chg="del mod modShow">
        <pc:chgData name="Osborn, Andrea (CFIA/ACIA)" userId="016df1cd-5d71-41bc-8fec-8f09298258d4" providerId="ADAL" clId="{B5852053-19D9-4140-914C-10487D3224E1}" dt="2025-10-09T18:47:53.769" v="4573" actId="47"/>
        <pc:sldMkLst>
          <pc:docMk/>
          <pc:sldMk cId="3080001792" sldId="513"/>
        </pc:sldMkLst>
      </pc:sldChg>
      <pc:sldChg chg="modSp mod">
        <pc:chgData name="Osborn, Andrea (CFIA/ACIA)" userId="016df1cd-5d71-41bc-8fec-8f09298258d4" providerId="ADAL" clId="{B5852053-19D9-4140-914C-10487D3224E1}" dt="2025-10-09T19:12:26.103" v="4859" actId="255"/>
        <pc:sldMkLst>
          <pc:docMk/>
          <pc:sldMk cId="2206488396" sldId="515"/>
        </pc:sldMkLst>
      </pc:sldChg>
      <pc:sldChg chg="modSp mod">
        <pc:chgData name="Osborn, Andrea (CFIA/ACIA)" userId="016df1cd-5d71-41bc-8fec-8f09298258d4" providerId="ADAL" clId="{B5852053-19D9-4140-914C-10487D3224E1}" dt="2025-10-09T19:12:39.266" v="4861" actId="20577"/>
        <pc:sldMkLst>
          <pc:docMk/>
          <pc:sldMk cId="2747113367" sldId="516"/>
        </pc:sldMkLst>
      </pc:sldChg>
      <pc:sldChg chg="modSp mod ord modShow">
        <pc:chgData name="Osborn, Andrea (CFIA/ACIA)" userId="016df1cd-5d71-41bc-8fec-8f09298258d4" providerId="ADAL" clId="{B5852053-19D9-4140-914C-10487D3224E1}" dt="2025-10-09T18:51:06.770" v="4616" actId="20577"/>
        <pc:sldMkLst>
          <pc:docMk/>
          <pc:sldMk cId="2891777012" sldId="517"/>
        </pc:sldMkLst>
      </pc:sldChg>
      <pc:sldChg chg="del mod modShow">
        <pc:chgData name="Osborn, Andrea (CFIA/ACIA)" userId="016df1cd-5d71-41bc-8fec-8f09298258d4" providerId="ADAL" clId="{B5852053-19D9-4140-914C-10487D3224E1}" dt="2025-10-09T18:47:59.602" v="4575" actId="47"/>
        <pc:sldMkLst>
          <pc:docMk/>
          <pc:sldMk cId="3791749746" sldId="518"/>
        </pc:sldMkLst>
      </pc:sldChg>
      <pc:sldChg chg="addSp modSp new mod">
        <pc:chgData name="Osborn, Andrea (CFIA/ACIA)" userId="016df1cd-5d71-41bc-8fec-8f09298258d4" providerId="ADAL" clId="{B5852053-19D9-4140-914C-10487D3224E1}" dt="2025-10-08T21:55:39.174" v="311" actId="167"/>
        <pc:sldMkLst>
          <pc:docMk/>
          <pc:sldMk cId="1861803377" sldId="519"/>
        </pc:sldMkLst>
      </pc:sldChg>
      <pc:sldChg chg="add del">
        <pc:chgData name="Osborn, Andrea (CFIA/ACIA)" userId="016df1cd-5d71-41bc-8fec-8f09298258d4" providerId="ADAL" clId="{B5852053-19D9-4140-914C-10487D3224E1}" dt="2025-10-08T19:11:27.643" v="19" actId="47"/>
        <pc:sldMkLst>
          <pc:docMk/>
          <pc:sldMk cId="3122238542" sldId="519"/>
        </pc:sldMkLst>
      </pc:sldChg>
      <pc:sldChg chg="modSp new mod">
        <pc:chgData name="Osborn, Andrea (CFIA/ACIA)" userId="016df1cd-5d71-41bc-8fec-8f09298258d4" providerId="ADAL" clId="{B5852053-19D9-4140-914C-10487D3224E1}" dt="2025-10-09T17:30:30.094" v="3603" actId="14100"/>
        <pc:sldMkLst>
          <pc:docMk/>
          <pc:sldMk cId="882798919" sldId="520"/>
        </pc:sldMkLst>
      </pc:sldChg>
      <pc:sldChg chg="addSp delSp modSp new del mod modClrScheme chgLayout">
        <pc:chgData name="Osborn, Andrea (CFIA/ACIA)" userId="016df1cd-5d71-41bc-8fec-8f09298258d4" providerId="ADAL" clId="{B5852053-19D9-4140-914C-10487D3224E1}" dt="2025-10-08T23:13:42.486" v="2194" actId="47"/>
        <pc:sldMkLst>
          <pc:docMk/>
          <pc:sldMk cId="2592783859" sldId="521"/>
        </pc:sldMkLst>
      </pc:sldChg>
      <pc:sldChg chg="modSp new del mod">
        <pc:chgData name="Osborn, Andrea (CFIA/ACIA)" userId="016df1cd-5d71-41bc-8fec-8f09298258d4" providerId="ADAL" clId="{B5852053-19D9-4140-914C-10487D3224E1}" dt="2025-10-10T17:15:17.518" v="5393" actId="47"/>
        <pc:sldMkLst>
          <pc:docMk/>
          <pc:sldMk cId="1942948443" sldId="522"/>
        </pc:sldMkLst>
      </pc:sldChg>
      <pc:sldChg chg="addSp delSp modSp new mod modClrScheme chgLayout modNotesTx">
        <pc:chgData name="Osborn, Andrea (CFIA/ACIA)" userId="016df1cd-5d71-41bc-8fec-8f09298258d4" providerId="ADAL" clId="{B5852053-19D9-4140-914C-10487D3224E1}" dt="2025-10-09T19:53:28.936" v="5391" actId="1076"/>
        <pc:sldMkLst>
          <pc:docMk/>
          <pc:sldMk cId="1008636930" sldId="523"/>
        </pc:sldMkLst>
      </pc:sldChg>
      <pc:sldChg chg="modSp new del mod">
        <pc:chgData name="Osborn, Andrea (CFIA/ACIA)" userId="016df1cd-5d71-41bc-8fec-8f09298258d4" providerId="ADAL" clId="{B5852053-19D9-4140-914C-10487D3224E1}" dt="2025-10-09T18:51:48.777" v="4618" actId="47"/>
        <pc:sldMkLst>
          <pc:docMk/>
          <pc:sldMk cId="2247862065" sldId="524"/>
        </pc:sldMkLst>
      </pc:sldChg>
      <pc:sldChg chg="modSp new del mod">
        <pc:chgData name="Osborn, Andrea (CFIA/ACIA)" userId="016df1cd-5d71-41bc-8fec-8f09298258d4" providerId="ADAL" clId="{B5852053-19D9-4140-914C-10487D3224E1}" dt="2025-10-09T18:49:02.463" v="4581" actId="47"/>
        <pc:sldMkLst>
          <pc:docMk/>
          <pc:sldMk cId="1432036684" sldId="525"/>
        </pc:sldMkLst>
      </pc:sldChg>
      <pc:sldChg chg="modSp new del mod">
        <pc:chgData name="Osborn, Andrea (CFIA/ACIA)" userId="016df1cd-5d71-41bc-8fec-8f09298258d4" providerId="ADAL" clId="{B5852053-19D9-4140-914C-10487D3224E1}" dt="2025-10-09T19:09:39.015" v="4837" actId="47"/>
        <pc:sldMkLst>
          <pc:docMk/>
          <pc:sldMk cId="210065748" sldId="526"/>
        </pc:sldMkLst>
      </pc:sldChg>
      <pc:sldChg chg="modSp new del mod">
        <pc:chgData name="Osborn, Andrea (CFIA/ACIA)" userId="016df1cd-5d71-41bc-8fec-8f09298258d4" providerId="ADAL" clId="{B5852053-19D9-4140-914C-10487D3224E1}" dt="2025-10-09T18:49:11.813" v="4583" actId="47"/>
        <pc:sldMkLst>
          <pc:docMk/>
          <pc:sldMk cId="2412081122" sldId="527"/>
        </pc:sldMkLst>
      </pc:sldChg>
      <pc:sldChg chg="modSp new del mod">
        <pc:chgData name="Osborn, Andrea (CFIA/ACIA)" userId="016df1cd-5d71-41bc-8fec-8f09298258d4" providerId="ADAL" clId="{B5852053-19D9-4140-914C-10487D3224E1}" dt="2025-10-09T18:47:48.103" v="4570" actId="47"/>
        <pc:sldMkLst>
          <pc:docMk/>
          <pc:sldMk cId="386418504" sldId="528"/>
        </pc:sldMkLst>
      </pc:sldChg>
      <pc:sldChg chg="addSp delSp modSp add mod modClrScheme chgLayout">
        <pc:chgData name="Osborn, Andrea (CFIA/ACIA)" userId="016df1cd-5d71-41bc-8fec-8f09298258d4" providerId="ADAL" clId="{B5852053-19D9-4140-914C-10487D3224E1}" dt="2025-10-08T22:43:05.337" v="1592" actId="20577"/>
        <pc:sldMkLst>
          <pc:docMk/>
          <pc:sldMk cId="3074192458" sldId="529"/>
        </pc:sldMkLst>
      </pc:sldChg>
      <pc:sldChg chg="addSp delSp modSp new mod">
        <pc:chgData name="Osborn, Andrea (CFIA/ACIA)" userId="016df1cd-5d71-41bc-8fec-8f09298258d4" providerId="ADAL" clId="{B5852053-19D9-4140-914C-10487D3224E1}" dt="2025-10-08T22:36:25.923" v="1577" actId="1076"/>
        <pc:sldMkLst>
          <pc:docMk/>
          <pc:sldMk cId="342552533" sldId="530"/>
        </pc:sldMkLst>
      </pc:sldChg>
      <pc:sldChg chg="addSp modSp new mod">
        <pc:chgData name="Osborn, Andrea (CFIA/ACIA)" userId="016df1cd-5d71-41bc-8fec-8f09298258d4" providerId="ADAL" clId="{B5852053-19D9-4140-914C-10487D3224E1}" dt="2025-10-08T22:47:29.245" v="2058" actId="20577"/>
        <pc:sldMkLst>
          <pc:docMk/>
          <pc:sldMk cId="2515295319" sldId="531"/>
        </pc:sldMkLst>
      </pc:sldChg>
      <pc:sldChg chg="addSp delSp modSp new mod modClrScheme chgLayout modNotesTx">
        <pc:chgData name="Osborn, Andrea (CFIA/ACIA)" userId="016df1cd-5d71-41bc-8fec-8f09298258d4" providerId="ADAL" clId="{B5852053-19D9-4140-914C-10487D3224E1}" dt="2025-10-09T19:52:54.283" v="5387" actId="478"/>
        <pc:sldMkLst>
          <pc:docMk/>
          <pc:sldMk cId="2849536021" sldId="532"/>
        </pc:sldMkLst>
      </pc:sldChg>
      <pc:sldChg chg="addSp delSp modSp new mod modClrScheme chgLayout modNotesTx">
        <pc:chgData name="Osborn, Andrea (CFIA/ACIA)" userId="016df1cd-5d71-41bc-8fec-8f09298258d4" providerId="ADAL" clId="{B5852053-19D9-4140-914C-10487D3224E1}" dt="2025-10-09T17:15:20.792" v="3016" actId="14100"/>
        <pc:sldMkLst>
          <pc:docMk/>
          <pc:sldMk cId="1040496715" sldId="533"/>
        </pc:sldMkLst>
      </pc:sldChg>
      <pc:sldChg chg="addSp delSp modSp new mod">
        <pc:chgData name="Osborn, Andrea (CFIA/ACIA)" userId="016df1cd-5d71-41bc-8fec-8f09298258d4" providerId="ADAL" clId="{B5852053-19D9-4140-914C-10487D3224E1}" dt="2025-10-09T17:18:34.632" v="3332" actId="114"/>
        <pc:sldMkLst>
          <pc:docMk/>
          <pc:sldMk cId="4042973132" sldId="534"/>
        </pc:sldMkLst>
      </pc:sldChg>
      <pc:sldChg chg="addSp delSp modSp new mod">
        <pc:chgData name="Osborn, Andrea (CFIA/ACIA)" userId="016df1cd-5d71-41bc-8fec-8f09298258d4" providerId="ADAL" clId="{B5852053-19D9-4140-914C-10487D3224E1}" dt="2025-10-09T18:45:24.977" v="4511" actId="20577"/>
        <pc:sldMkLst>
          <pc:docMk/>
          <pc:sldMk cId="170827133" sldId="535"/>
        </pc:sldMkLst>
      </pc:sldChg>
      <pc:sldChg chg="addSp modSp new mod modClrScheme chgLayout">
        <pc:chgData name="Osborn, Andrea (CFIA/ACIA)" userId="016df1cd-5d71-41bc-8fec-8f09298258d4" providerId="ADAL" clId="{B5852053-19D9-4140-914C-10487D3224E1}" dt="2025-10-09T18:44:58.654" v="4449" actId="1076"/>
        <pc:sldMkLst>
          <pc:docMk/>
          <pc:sldMk cId="3574059823" sldId="536"/>
        </pc:sldMkLst>
      </pc:sldChg>
    </pc:docChg>
  </pc:docChgLst>
  <pc:docChgLst>
    <pc:chgData name="Osborn, Andrea (CFIA/ACIA)" userId="016df1cd-5d71-41bc-8fec-8f09298258d4" providerId="ADAL" clId="{A8F5EEA3-9C3D-4865-8FC0-6A3850222265}"/>
    <pc:docChg chg="undo custSel addSld delSld modSld sldOrd">
      <pc:chgData name="Osborn, Andrea (CFIA/ACIA)" userId="016df1cd-5d71-41bc-8fec-8f09298258d4" providerId="ADAL" clId="{A8F5EEA3-9C3D-4865-8FC0-6A3850222265}" dt="2026-01-12T17:34:20.879" v="2709" actId="1076"/>
      <pc:docMkLst>
        <pc:docMk/>
      </pc:docMkLst>
      <pc:sldChg chg="modSp mod">
        <pc:chgData name="Osborn, Andrea (CFIA/ACIA)" userId="016df1cd-5d71-41bc-8fec-8f09298258d4" providerId="ADAL" clId="{A8F5EEA3-9C3D-4865-8FC0-6A3850222265}" dt="2026-01-05T18:42:55.430" v="43" actId="20577"/>
        <pc:sldMkLst>
          <pc:docMk/>
          <pc:sldMk cId="3759988467" sldId="256"/>
        </pc:sldMkLst>
      </pc:sldChg>
      <pc:sldChg chg="modSp mod">
        <pc:chgData name="Osborn, Andrea (CFIA/ACIA)" userId="016df1cd-5d71-41bc-8fec-8f09298258d4" providerId="ADAL" clId="{A8F5EEA3-9C3D-4865-8FC0-6A3850222265}" dt="2026-01-08T17:39:32.607" v="2311" actId="113"/>
        <pc:sldMkLst>
          <pc:docMk/>
          <pc:sldMk cId="554606193" sldId="414"/>
        </pc:sldMkLst>
      </pc:sldChg>
      <pc:sldChg chg="del">
        <pc:chgData name="Osborn, Andrea (CFIA/ACIA)" userId="016df1cd-5d71-41bc-8fec-8f09298258d4" providerId="ADAL" clId="{A8F5EEA3-9C3D-4865-8FC0-6A3850222265}" dt="2026-01-05T18:40:15.966" v="3" actId="47"/>
        <pc:sldMkLst>
          <pc:docMk/>
          <pc:sldMk cId="586885276" sldId="496"/>
        </pc:sldMkLst>
      </pc:sldChg>
      <pc:sldChg chg="addSp modSp del">
        <pc:chgData name="Osborn, Andrea (CFIA/ACIA)" userId="016df1cd-5d71-41bc-8fec-8f09298258d4" providerId="ADAL" clId="{A8F5EEA3-9C3D-4865-8FC0-6A3850222265}" dt="2026-01-05T18:41:13.144" v="5" actId="47"/>
        <pc:sldMkLst>
          <pc:docMk/>
          <pc:sldMk cId="1753047355" sldId="497"/>
        </pc:sldMkLst>
      </pc:sldChg>
      <pc:sldChg chg="addSp delSp modSp add mod ord setBg modNotesTx">
        <pc:chgData name="Osborn, Andrea (CFIA/ACIA)" userId="016df1cd-5d71-41bc-8fec-8f09298258d4" providerId="ADAL" clId="{A8F5EEA3-9C3D-4865-8FC0-6A3850222265}" dt="2026-01-12T17:27:27.777" v="2528" actId="20577"/>
        <pc:sldMkLst>
          <pc:docMk/>
          <pc:sldMk cId="3914868085" sldId="514"/>
        </pc:sldMkLst>
      </pc:sldChg>
      <pc:sldChg chg="modSp mod">
        <pc:chgData name="Osborn, Andrea (CFIA/ACIA)" userId="016df1cd-5d71-41bc-8fec-8f09298258d4" providerId="ADAL" clId="{A8F5EEA3-9C3D-4865-8FC0-6A3850222265}" dt="2026-01-08T17:30:43.820" v="2256" actId="20577"/>
        <pc:sldMkLst>
          <pc:docMk/>
          <pc:sldMk cId="2206488396" sldId="515"/>
        </pc:sldMkLst>
      </pc:sldChg>
      <pc:sldChg chg="modSp del">
        <pc:chgData name="Osborn, Andrea (CFIA/ACIA)" userId="016df1cd-5d71-41bc-8fec-8f09298258d4" providerId="ADAL" clId="{A8F5EEA3-9C3D-4865-8FC0-6A3850222265}" dt="2026-01-05T22:26:30.381" v="255" actId="47"/>
        <pc:sldMkLst>
          <pc:docMk/>
          <pc:sldMk cId="2747113367" sldId="516"/>
        </pc:sldMkLst>
      </pc:sldChg>
      <pc:sldChg chg="modSp add del mod ord modShow">
        <pc:chgData name="Osborn, Andrea (CFIA/ACIA)" userId="016df1cd-5d71-41bc-8fec-8f09298258d4" providerId="ADAL" clId="{A8F5EEA3-9C3D-4865-8FC0-6A3850222265}" dt="2026-01-05T23:37:09.969" v="884" actId="47"/>
        <pc:sldMkLst>
          <pc:docMk/>
          <pc:sldMk cId="2891777012" sldId="517"/>
        </pc:sldMkLst>
      </pc:sldChg>
      <pc:sldChg chg="del mod modShow">
        <pc:chgData name="Osborn, Andrea (CFIA/ACIA)" userId="016df1cd-5d71-41bc-8fec-8f09298258d4" providerId="ADAL" clId="{A8F5EEA3-9C3D-4865-8FC0-6A3850222265}" dt="2026-01-05T20:35:52.330" v="166" actId="47"/>
        <pc:sldMkLst>
          <pc:docMk/>
          <pc:sldMk cId="1861803377" sldId="519"/>
        </pc:sldMkLst>
      </pc:sldChg>
      <pc:sldChg chg="del mod modShow">
        <pc:chgData name="Osborn, Andrea (CFIA/ACIA)" userId="016df1cd-5d71-41bc-8fec-8f09298258d4" providerId="ADAL" clId="{A8F5EEA3-9C3D-4865-8FC0-6A3850222265}" dt="2026-01-05T20:35:57.790" v="170" actId="47"/>
        <pc:sldMkLst>
          <pc:docMk/>
          <pc:sldMk cId="882798919" sldId="520"/>
        </pc:sldMkLst>
      </pc:sldChg>
      <pc:sldChg chg="del mod modShow">
        <pc:chgData name="Osborn, Andrea (CFIA/ACIA)" userId="016df1cd-5d71-41bc-8fec-8f09298258d4" providerId="ADAL" clId="{A8F5EEA3-9C3D-4865-8FC0-6A3850222265}" dt="2026-01-05T20:36:03.080" v="176" actId="47"/>
        <pc:sldMkLst>
          <pc:docMk/>
          <pc:sldMk cId="1008636930" sldId="523"/>
        </pc:sldMkLst>
      </pc:sldChg>
      <pc:sldChg chg="del mod modShow">
        <pc:chgData name="Osborn, Andrea (CFIA/ACIA)" userId="016df1cd-5d71-41bc-8fec-8f09298258d4" providerId="ADAL" clId="{A8F5EEA3-9C3D-4865-8FC0-6A3850222265}" dt="2026-01-05T20:35:54.155" v="167" actId="47"/>
        <pc:sldMkLst>
          <pc:docMk/>
          <pc:sldMk cId="3074192458" sldId="529"/>
        </pc:sldMkLst>
      </pc:sldChg>
      <pc:sldChg chg="del mod modShow">
        <pc:chgData name="Osborn, Andrea (CFIA/ACIA)" userId="016df1cd-5d71-41bc-8fec-8f09298258d4" providerId="ADAL" clId="{A8F5EEA3-9C3D-4865-8FC0-6A3850222265}" dt="2026-01-05T20:35:55.016" v="168" actId="47"/>
        <pc:sldMkLst>
          <pc:docMk/>
          <pc:sldMk cId="342552533" sldId="530"/>
        </pc:sldMkLst>
      </pc:sldChg>
      <pc:sldChg chg="del mod modShow">
        <pc:chgData name="Osborn, Andrea (CFIA/ACIA)" userId="016df1cd-5d71-41bc-8fec-8f09298258d4" providerId="ADAL" clId="{A8F5EEA3-9C3D-4865-8FC0-6A3850222265}" dt="2026-01-05T20:35:56.421" v="169" actId="47"/>
        <pc:sldMkLst>
          <pc:docMk/>
          <pc:sldMk cId="2515295319" sldId="531"/>
        </pc:sldMkLst>
      </pc:sldChg>
      <pc:sldChg chg="del mod modShow">
        <pc:chgData name="Osborn, Andrea (CFIA/ACIA)" userId="016df1cd-5d71-41bc-8fec-8f09298258d4" providerId="ADAL" clId="{A8F5EEA3-9C3D-4865-8FC0-6A3850222265}" dt="2026-01-05T20:36:02.045" v="175" actId="47"/>
        <pc:sldMkLst>
          <pc:docMk/>
          <pc:sldMk cId="2849536021" sldId="532"/>
        </pc:sldMkLst>
      </pc:sldChg>
      <pc:sldChg chg="del mod modShow">
        <pc:chgData name="Osborn, Andrea (CFIA/ACIA)" userId="016df1cd-5d71-41bc-8fec-8f09298258d4" providerId="ADAL" clId="{A8F5EEA3-9C3D-4865-8FC0-6A3850222265}" dt="2026-01-05T20:35:59.500" v="172" actId="47"/>
        <pc:sldMkLst>
          <pc:docMk/>
          <pc:sldMk cId="1040496715" sldId="533"/>
        </pc:sldMkLst>
      </pc:sldChg>
      <pc:sldChg chg="del mod modShow">
        <pc:chgData name="Osborn, Andrea (CFIA/ACIA)" userId="016df1cd-5d71-41bc-8fec-8f09298258d4" providerId="ADAL" clId="{A8F5EEA3-9C3D-4865-8FC0-6A3850222265}" dt="2026-01-05T20:36:00.178" v="173" actId="47"/>
        <pc:sldMkLst>
          <pc:docMk/>
          <pc:sldMk cId="4042973132" sldId="534"/>
        </pc:sldMkLst>
      </pc:sldChg>
      <pc:sldChg chg="del mod modShow">
        <pc:chgData name="Osborn, Andrea (CFIA/ACIA)" userId="016df1cd-5d71-41bc-8fec-8f09298258d4" providerId="ADAL" clId="{A8F5EEA3-9C3D-4865-8FC0-6A3850222265}" dt="2026-01-05T20:36:01.015" v="174" actId="47"/>
        <pc:sldMkLst>
          <pc:docMk/>
          <pc:sldMk cId="170827133" sldId="535"/>
        </pc:sldMkLst>
      </pc:sldChg>
      <pc:sldChg chg="del mod modShow">
        <pc:chgData name="Osborn, Andrea (CFIA/ACIA)" userId="016df1cd-5d71-41bc-8fec-8f09298258d4" providerId="ADAL" clId="{A8F5EEA3-9C3D-4865-8FC0-6A3850222265}" dt="2026-01-05T20:35:58.804" v="171" actId="47"/>
        <pc:sldMkLst>
          <pc:docMk/>
          <pc:sldMk cId="3574059823" sldId="536"/>
        </pc:sldMkLst>
      </pc:sldChg>
      <pc:sldChg chg="modSp add mod modNotesTx">
        <pc:chgData name="Osborn, Andrea (CFIA/ACIA)" userId="016df1cd-5d71-41bc-8fec-8f09298258d4" providerId="ADAL" clId="{A8F5EEA3-9C3D-4865-8FC0-6A3850222265}" dt="2026-01-12T17:27:55.971" v="2529" actId="114"/>
        <pc:sldMkLst>
          <pc:docMk/>
          <pc:sldMk cId="3949686541" sldId="558"/>
        </pc:sldMkLst>
      </pc:sldChg>
      <pc:sldChg chg="modSp add mod ord modShow modNotesTx">
        <pc:chgData name="Osborn, Andrea (CFIA/ACIA)" userId="016df1cd-5d71-41bc-8fec-8f09298258d4" providerId="ADAL" clId="{A8F5EEA3-9C3D-4865-8FC0-6A3850222265}" dt="2026-01-12T17:24:15.489" v="2518" actId="15"/>
        <pc:sldMkLst>
          <pc:docMk/>
          <pc:sldMk cId="2690762273" sldId="574"/>
        </pc:sldMkLst>
      </pc:sldChg>
      <pc:sldChg chg="addSp delSp modSp new mod">
        <pc:chgData name="Osborn, Andrea (CFIA/ACIA)" userId="016df1cd-5d71-41bc-8fec-8f09298258d4" providerId="ADAL" clId="{A8F5EEA3-9C3D-4865-8FC0-6A3850222265}" dt="2026-01-06T00:14:38.922" v="1286" actId="5793"/>
        <pc:sldMkLst>
          <pc:docMk/>
          <pc:sldMk cId="4003776657" sldId="575"/>
        </pc:sldMkLst>
      </pc:sldChg>
      <pc:sldChg chg="addSp delSp modSp new mod">
        <pc:chgData name="Osborn, Andrea (CFIA/ACIA)" userId="016df1cd-5d71-41bc-8fec-8f09298258d4" providerId="ADAL" clId="{A8F5EEA3-9C3D-4865-8FC0-6A3850222265}" dt="2026-01-08T17:30:02.067" v="2255" actId="113"/>
        <pc:sldMkLst>
          <pc:docMk/>
          <pc:sldMk cId="3327273618" sldId="576"/>
        </pc:sldMkLst>
      </pc:sldChg>
      <pc:sldChg chg="modSp new del mod">
        <pc:chgData name="Osborn, Andrea (CFIA/ACIA)" userId="016df1cd-5d71-41bc-8fec-8f09298258d4" providerId="ADAL" clId="{A8F5EEA3-9C3D-4865-8FC0-6A3850222265}" dt="2026-01-05T23:37:03.332" v="883" actId="47"/>
        <pc:sldMkLst>
          <pc:docMk/>
          <pc:sldMk cId="496750408" sldId="577"/>
        </pc:sldMkLst>
      </pc:sldChg>
      <pc:sldChg chg="addSp delSp modSp new mod ord">
        <pc:chgData name="Osborn, Andrea (CFIA/ACIA)" userId="016df1cd-5d71-41bc-8fec-8f09298258d4" providerId="ADAL" clId="{A8F5EEA3-9C3D-4865-8FC0-6A3850222265}" dt="2026-01-06T00:26:53.421" v="1763" actId="1076"/>
        <pc:sldMkLst>
          <pc:docMk/>
          <pc:sldMk cId="984226064" sldId="578"/>
        </pc:sldMkLst>
      </pc:sldChg>
      <pc:sldChg chg="addSp modSp new mod">
        <pc:chgData name="Osborn, Andrea (CFIA/ACIA)" userId="016df1cd-5d71-41bc-8fec-8f09298258d4" providerId="ADAL" clId="{A8F5EEA3-9C3D-4865-8FC0-6A3850222265}" dt="2026-01-12T17:34:20.879" v="2709" actId="1076"/>
        <pc:sldMkLst>
          <pc:docMk/>
          <pc:sldMk cId="2231201185" sldId="579"/>
        </pc:sldMkLst>
      </pc:sldChg>
      <pc:sldChg chg="addSp delSp modSp new del mod ord modClrScheme chgLayout">
        <pc:chgData name="Osborn, Andrea (CFIA/ACIA)" userId="016df1cd-5d71-41bc-8fec-8f09298258d4" providerId="ADAL" clId="{A8F5EEA3-9C3D-4865-8FC0-6A3850222265}" dt="2026-01-05T23:37:01.366" v="882" actId="47"/>
        <pc:sldMkLst>
          <pc:docMk/>
          <pc:sldMk cId="2849294699" sldId="580"/>
        </pc:sldMkLst>
      </pc:sldChg>
      <pc:sldChg chg="modSp new mod modNotesTx">
        <pc:chgData name="Osborn, Andrea (CFIA/ACIA)" userId="016df1cd-5d71-41bc-8fec-8f09298258d4" providerId="ADAL" clId="{A8F5EEA3-9C3D-4865-8FC0-6A3850222265}" dt="2026-01-12T17:32:18.648" v="2704" actId="20577"/>
        <pc:sldMkLst>
          <pc:docMk/>
          <pc:sldMk cId="2920322140" sldId="580"/>
        </pc:sldMkLst>
      </pc:sldChg>
    </pc:docChg>
  </pc:docChgLst>
  <pc:docChgLst>
    <pc:chgData name="Osborn, Andrea (CFIA/ACIA)" userId="016df1cd-5d71-41bc-8fec-8f09298258d4" providerId="ADAL" clId="{689FFCF3-C41B-465D-9CE1-BDE4E972FD80}"/>
    <pc:docChg chg="undo custSel addSld delSld modSld sldOrd">
      <pc:chgData name="Osborn, Andrea (CFIA/ACIA)" userId="016df1cd-5d71-41bc-8fec-8f09298258d4" providerId="ADAL" clId="{689FFCF3-C41B-465D-9CE1-BDE4E972FD80}" dt="2026-04-14T17:21:59.433" v="2648"/>
      <pc:docMkLst>
        <pc:docMk/>
      </pc:docMkLst>
      <pc:sldChg chg="modSp mod">
        <pc:chgData name="Osborn, Andrea (CFIA/ACIA)" userId="016df1cd-5d71-41bc-8fec-8f09298258d4" providerId="ADAL" clId="{689FFCF3-C41B-465D-9CE1-BDE4E972FD80}" dt="2026-04-07T17:12:09.415" v="13" actId="20577"/>
        <pc:sldMkLst>
          <pc:docMk/>
          <pc:sldMk cId="3759988467" sldId="256"/>
        </pc:sldMkLst>
        <pc:spChg chg="mod">
          <ac:chgData name="Osborn, Andrea (CFIA/ACIA)" userId="016df1cd-5d71-41bc-8fec-8f09298258d4" providerId="ADAL" clId="{689FFCF3-C41B-465D-9CE1-BDE4E972FD80}" dt="2026-04-07T17:12:09.415" v="13" actId="20577"/>
          <ac:spMkLst>
            <pc:docMk/>
            <pc:sldMk cId="3759988467" sldId="256"/>
            <ac:spMk id="14339" creationId="{00000000-0000-0000-0000-000000000000}"/>
          </ac:spMkLst>
        </pc:spChg>
      </pc:sldChg>
      <pc:sldChg chg="modSp mod">
        <pc:chgData name="Osborn, Andrea (CFIA/ACIA)" userId="016df1cd-5d71-41bc-8fec-8f09298258d4" providerId="ADAL" clId="{689FFCF3-C41B-465D-9CE1-BDE4E972FD80}" dt="2026-04-07T22:23:55.687" v="2051" actId="113"/>
        <pc:sldMkLst>
          <pc:docMk/>
          <pc:sldMk cId="554606193" sldId="414"/>
        </pc:sldMkLst>
        <pc:spChg chg="mod">
          <ac:chgData name="Osborn, Andrea (CFIA/ACIA)" userId="016df1cd-5d71-41bc-8fec-8f09298258d4" providerId="ADAL" clId="{689FFCF3-C41B-465D-9CE1-BDE4E972FD80}" dt="2026-04-07T22:23:55.687" v="2051" actId="113"/>
          <ac:spMkLst>
            <pc:docMk/>
            <pc:sldMk cId="554606193" sldId="414"/>
            <ac:spMk id="3" creationId="{E0358116-4837-5B9B-CD0E-B46A3D574603}"/>
          </ac:spMkLst>
        </pc:spChg>
      </pc:sldChg>
      <pc:sldChg chg="addSp delSp modSp mod modShow modNotesTx">
        <pc:chgData name="Osborn, Andrea (CFIA/ACIA)" userId="016df1cd-5d71-41bc-8fec-8f09298258d4" providerId="ADAL" clId="{689FFCF3-C41B-465D-9CE1-BDE4E972FD80}" dt="2026-04-13T23:32:31.906" v="2317" actId="1076"/>
        <pc:sldMkLst>
          <pc:docMk/>
          <pc:sldMk cId="3914868085" sldId="514"/>
        </pc:sldMkLst>
        <pc:spChg chg="mod">
          <ac:chgData name="Osborn, Andrea (CFIA/ACIA)" userId="016df1cd-5d71-41bc-8fec-8f09298258d4" providerId="ADAL" clId="{689FFCF3-C41B-465D-9CE1-BDE4E972FD80}" dt="2026-04-13T23:32:28.737" v="2316" actId="14100"/>
          <ac:spMkLst>
            <pc:docMk/>
            <pc:sldMk cId="3914868085" sldId="514"/>
            <ac:spMk id="2" creationId="{2DABD831-BB82-664F-26F0-C6AF5B67BA88}"/>
          </ac:spMkLst>
        </pc:spChg>
        <pc:spChg chg="mod">
          <ac:chgData name="Osborn, Andrea (CFIA/ACIA)" userId="016df1cd-5d71-41bc-8fec-8f09298258d4" providerId="ADAL" clId="{689FFCF3-C41B-465D-9CE1-BDE4E972FD80}" dt="2026-04-13T23:32:31.906" v="2317" actId="1076"/>
          <ac:spMkLst>
            <pc:docMk/>
            <pc:sldMk cId="3914868085" sldId="514"/>
            <ac:spMk id="5" creationId="{04040C6D-32D5-B98E-FC53-5132FEE8EF5A}"/>
          </ac:spMkLst>
        </pc:spChg>
        <pc:spChg chg="add mod">
          <ac:chgData name="Osborn, Andrea (CFIA/ACIA)" userId="016df1cd-5d71-41bc-8fec-8f09298258d4" providerId="ADAL" clId="{689FFCF3-C41B-465D-9CE1-BDE4E972FD80}" dt="2026-04-07T18:23:03.833" v="347" actId="14100"/>
          <ac:spMkLst>
            <pc:docMk/>
            <pc:sldMk cId="3914868085" sldId="514"/>
            <ac:spMk id="12" creationId="{1C6AB176-A43B-5FD9-C75D-587947C2B935}"/>
          </ac:spMkLst>
        </pc:spChg>
        <pc:spChg chg="add mod">
          <ac:chgData name="Osborn, Andrea (CFIA/ACIA)" userId="016df1cd-5d71-41bc-8fec-8f09298258d4" providerId="ADAL" clId="{689FFCF3-C41B-465D-9CE1-BDE4E972FD80}" dt="2026-04-07T18:23:19.188" v="363" actId="14100"/>
          <ac:spMkLst>
            <pc:docMk/>
            <pc:sldMk cId="3914868085" sldId="514"/>
            <ac:spMk id="14" creationId="{B93C7CEF-3942-8317-CFAA-BE99BAD63F31}"/>
          </ac:spMkLst>
        </pc:spChg>
        <pc:picChg chg="add mod">
          <ac:chgData name="Osborn, Andrea (CFIA/ACIA)" userId="016df1cd-5d71-41bc-8fec-8f09298258d4" providerId="ADAL" clId="{689FFCF3-C41B-465D-9CE1-BDE4E972FD80}" dt="2026-04-07T18:21:05.814" v="319" actId="1076"/>
          <ac:picMkLst>
            <pc:docMk/>
            <pc:sldMk cId="3914868085" sldId="514"/>
            <ac:picMk id="8" creationId="{DCAD4941-5CDE-403F-32AD-30252DE136B6}"/>
          </ac:picMkLst>
        </pc:picChg>
        <pc:picChg chg="add mod modCrop">
          <ac:chgData name="Osborn, Andrea (CFIA/ACIA)" userId="016df1cd-5d71-41bc-8fec-8f09298258d4" providerId="ADAL" clId="{689FFCF3-C41B-465D-9CE1-BDE4E972FD80}" dt="2026-04-07T18:22:04.351" v="326" actId="732"/>
          <ac:picMkLst>
            <pc:docMk/>
            <pc:sldMk cId="3914868085" sldId="514"/>
            <ac:picMk id="11" creationId="{0BCB8613-5DD6-FA48-CC68-288CA58C2B6D}"/>
          </ac:picMkLst>
        </pc:picChg>
      </pc:sldChg>
      <pc:sldChg chg="addSp delSp modSp mod modClrScheme chgLayout">
        <pc:chgData name="Osborn, Andrea (CFIA/ACIA)" userId="016df1cd-5d71-41bc-8fec-8f09298258d4" providerId="ADAL" clId="{689FFCF3-C41B-465D-9CE1-BDE4E972FD80}" dt="2026-04-07T22:24:14.826" v="2061" actId="20577"/>
        <pc:sldMkLst>
          <pc:docMk/>
          <pc:sldMk cId="2206488396" sldId="515"/>
        </pc:sldMkLst>
        <pc:spChg chg="mod ord">
          <ac:chgData name="Osborn, Andrea (CFIA/ACIA)" userId="016df1cd-5d71-41bc-8fec-8f09298258d4" providerId="ADAL" clId="{689FFCF3-C41B-465D-9CE1-BDE4E972FD80}" dt="2026-04-07T20:52:53.846" v="2022" actId="1076"/>
          <ac:spMkLst>
            <pc:docMk/>
            <pc:sldMk cId="2206488396" sldId="515"/>
            <ac:spMk id="2" creationId="{FD360703-9E8F-7293-C7FC-E3D8346C2A6C}"/>
          </ac:spMkLst>
        </pc:spChg>
        <pc:spChg chg="mod ord">
          <ac:chgData name="Osborn, Andrea (CFIA/ACIA)" userId="016df1cd-5d71-41bc-8fec-8f09298258d4" providerId="ADAL" clId="{689FFCF3-C41B-465D-9CE1-BDE4E972FD80}" dt="2026-04-07T22:24:14.826" v="2061" actId="20577"/>
          <ac:spMkLst>
            <pc:docMk/>
            <pc:sldMk cId="2206488396" sldId="515"/>
            <ac:spMk id="3" creationId="{A2AF7046-26F9-8A04-9ABD-7995B2F16FEF}"/>
          </ac:spMkLst>
        </pc:spChg>
        <pc:spChg chg="mod ord">
          <ac:chgData name="Osborn, Andrea (CFIA/ACIA)" userId="016df1cd-5d71-41bc-8fec-8f09298258d4" providerId="ADAL" clId="{689FFCF3-C41B-465D-9CE1-BDE4E972FD80}" dt="2026-04-07T20:52:49.912" v="2021" actId="700"/>
          <ac:spMkLst>
            <pc:docMk/>
            <pc:sldMk cId="2206488396" sldId="515"/>
            <ac:spMk id="5" creationId="{CA01F906-FE88-C7F4-4DE9-19022C5269D2}"/>
          </ac:spMkLst>
        </pc:spChg>
      </pc:sldChg>
      <pc:sldChg chg="addSp delSp modSp del mod modShow modNotesTx">
        <pc:chgData name="Osborn, Andrea (CFIA/ACIA)" userId="016df1cd-5d71-41bc-8fec-8f09298258d4" providerId="ADAL" clId="{689FFCF3-C41B-465D-9CE1-BDE4E972FD80}" dt="2026-04-07T18:47:05.005" v="995" actId="47"/>
        <pc:sldMkLst>
          <pc:docMk/>
          <pc:sldMk cId="3949686541" sldId="558"/>
        </pc:sldMkLst>
      </pc:sldChg>
      <pc:sldChg chg="addSp delSp modSp mod modShow modNotesTx">
        <pc:chgData name="Osborn, Andrea (CFIA/ACIA)" userId="016df1cd-5d71-41bc-8fec-8f09298258d4" providerId="ADAL" clId="{689FFCF3-C41B-465D-9CE1-BDE4E972FD80}" dt="2026-04-13T23:37:43.210" v="2360" actId="114"/>
        <pc:sldMkLst>
          <pc:docMk/>
          <pc:sldMk cId="2690762273" sldId="574"/>
        </pc:sldMkLst>
        <pc:spChg chg="add mod">
          <ac:chgData name="Osborn, Andrea (CFIA/ACIA)" userId="016df1cd-5d71-41bc-8fec-8f09298258d4" providerId="ADAL" clId="{689FFCF3-C41B-465D-9CE1-BDE4E972FD80}" dt="2026-04-13T23:37:43.210" v="2360" actId="114"/>
          <ac:spMkLst>
            <pc:docMk/>
            <pc:sldMk cId="2690762273" sldId="574"/>
            <ac:spMk id="8" creationId="{F2D31027-1F45-30A5-A8E4-10DA15B94246}"/>
          </ac:spMkLst>
        </pc:spChg>
        <pc:spChg chg="mod">
          <ac:chgData name="Osborn, Andrea (CFIA/ACIA)" userId="016df1cd-5d71-41bc-8fec-8f09298258d4" providerId="ADAL" clId="{689FFCF3-C41B-465D-9CE1-BDE4E972FD80}" dt="2026-04-13T23:37:34.430" v="2359" actId="14100"/>
          <ac:spMkLst>
            <pc:docMk/>
            <pc:sldMk cId="2690762273" sldId="574"/>
            <ac:spMk id="24579" creationId="{5B18BBCE-525F-386A-8D1E-02C20D67DCA5}"/>
          </ac:spMkLst>
        </pc:spChg>
        <pc:spChg chg="mod">
          <ac:chgData name="Osborn, Andrea (CFIA/ACIA)" userId="016df1cd-5d71-41bc-8fec-8f09298258d4" providerId="ADAL" clId="{689FFCF3-C41B-465D-9CE1-BDE4E972FD80}" dt="2026-04-13T23:35:40.238" v="2342" actId="14100"/>
          <ac:spMkLst>
            <pc:docMk/>
            <pc:sldMk cId="2690762273" sldId="574"/>
            <ac:spMk id="24583" creationId="{E1B58F6C-CC0B-A721-3DA7-E61F0C56758E}"/>
          </ac:spMkLst>
        </pc:spChg>
        <pc:picChg chg="del mod">
          <ac:chgData name="Osborn, Andrea (CFIA/ACIA)" userId="016df1cd-5d71-41bc-8fec-8f09298258d4" providerId="ADAL" clId="{689FFCF3-C41B-465D-9CE1-BDE4E972FD80}" dt="2026-04-13T23:34:00.022" v="2318" actId="478"/>
          <ac:picMkLst>
            <pc:docMk/>
            <pc:sldMk cId="2690762273" sldId="574"/>
            <ac:picMk id="4" creationId="{68CAB3B2-CEFC-2F92-CE11-DB7604F01E29}"/>
          </ac:picMkLst>
        </pc:picChg>
        <pc:picChg chg="add mod">
          <ac:chgData name="Osborn, Andrea (CFIA/ACIA)" userId="016df1cd-5d71-41bc-8fec-8f09298258d4" providerId="ADAL" clId="{689FFCF3-C41B-465D-9CE1-BDE4E972FD80}" dt="2026-04-13T23:34:09.355" v="2322" actId="14100"/>
          <ac:picMkLst>
            <pc:docMk/>
            <pc:sldMk cId="2690762273" sldId="574"/>
            <ac:picMk id="5" creationId="{AE119900-7DB0-98BA-B691-9A047AD345B5}"/>
          </ac:picMkLst>
        </pc:picChg>
        <pc:picChg chg="add mod ord">
          <ac:chgData name="Osborn, Andrea (CFIA/ACIA)" userId="016df1cd-5d71-41bc-8fec-8f09298258d4" providerId="ADAL" clId="{689FFCF3-C41B-465D-9CE1-BDE4E972FD80}" dt="2026-04-13T23:35:37.728" v="2341" actId="1076"/>
          <ac:picMkLst>
            <pc:docMk/>
            <pc:sldMk cId="2690762273" sldId="574"/>
            <ac:picMk id="7" creationId="{830AA078-C454-B013-BE0B-8965BE850811}"/>
          </ac:picMkLst>
        </pc:picChg>
      </pc:sldChg>
      <pc:sldChg chg="del mod modShow">
        <pc:chgData name="Osborn, Andrea (CFIA/ACIA)" userId="016df1cd-5d71-41bc-8fec-8f09298258d4" providerId="ADAL" clId="{689FFCF3-C41B-465D-9CE1-BDE4E972FD80}" dt="2026-04-07T18:46:39.384" v="989" actId="47"/>
        <pc:sldMkLst>
          <pc:docMk/>
          <pc:sldMk cId="4003776657" sldId="575"/>
        </pc:sldMkLst>
      </pc:sldChg>
      <pc:sldChg chg="del mod modShow">
        <pc:chgData name="Osborn, Andrea (CFIA/ACIA)" userId="016df1cd-5d71-41bc-8fec-8f09298258d4" providerId="ADAL" clId="{689FFCF3-C41B-465D-9CE1-BDE4E972FD80}" dt="2026-04-07T18:46:45.767" v="992" actId="47"/>
        <pc:sldMkLst>
          <pc:docMk/>
          <pc:sldMk cId="3327273618" sldId="576"/>
        </pc:sldMkLst>
      </pc:sldChg>
      <pc:sldChg chg="del mod modShow">
        <pc:chgData name="Osborn, Andrea (CFIA/ACIA)" userId="016df1cd-5d71-41bc-8fec-8f09298258d4" providerId="ADAL" clId="{689FFCF3-C41B-465D-9CE1-BDE4E972FD80}" dt="2026-04-07T18:46:42.815" v="991" actId="47"/>
        <pc:sldMkLst>
          <pc:docMk/>
          <pc:sldMk cId="984226064" sldId="578"/>
        </pc:sldMkLst>
      </pc:sldChg>
      <pc:sldChg chg="del mod modShow">
        <pc:chgData name="Osborn, Andrea (CFIA/ACIA)" userId="016df1cd-5d71-41bc-8fec-8f09298258d4" providerId="ADAL" clId="{689FFCF3-C41B-465D-9CE1-BDE4E972FD80}" dt="2026-04-07T18:46:52.044" v="993" actId="47"/>
        <pc:sldMkLst>
          <pc:docMk/>
          <pc:sldMk cId="2231201185" sldId="579"/>
        </pc:sldMkLst>
      </pc:sldChg>
      <pc:sldChg chg="del mod modShow">
        <pc:chgData name="Osborn, Andrea (CFIA/ACIA)" userId="016df1cd-5d71-41bc-8fec-8f09298258d4" providerId="ADAL" clId="{689FFCF3-C41B-465D-9CE1-BDE4E972FD80}" dt="2026-04-07T18:46:41.193" v="990" actId="47"/>
        <pc:sldMkLst>
          <pc:docMk/>
          <pc:sldMk cId="2920322140" sldId="580"/>
        </pc:sldMkLst>
      </pc:sldChg>
      <pc:sldChg chg="modSp new del mod">
        <pc:chgData name="Osborn, Andrea (CFIA/ACIA)" userId="016df1cd-5d71-41bc-8fec-8f09298258d4" providerId="ADAL" clId="{689FFCF3-C41B-465D-9CE1-BDE4E972FD80}" dt="2026-04-07T17:44:40.570" v="33" actId="47"/>
        <pc:sldMkLst>
          <pc:docMk/>
          <pc:sldMk cId="3723045061" sldId="581"/>
        </pc:sldMkLst>
      </pc:sldChg>
      <pc:sldChg chg="addSp modSp add mod">
        <pc:chgData name="Osborn, Andrea (CFIA/ACIA)" userId="016df1cd-5d71-41bc-8fec-8f09298258d4" providerId="ADAL" clId="{689FFCF3-C41B-465D-9CE1-BDE4E972FD80}" dt="2026-04-14T16:10:55.057" v="2644" actId="14100"/>
        <pc:sldMkLst>
          <pc:docMk/>
          <pc:sldMk cId="3204059467" sldId="709"/>
        </pc:sldMkLst>
        <pc:spChg chg="mod">
          <ac:chgData name="Osborn, Andrea (CFIA/ACIA)" userId="016df1cd-5d71-41bc-8fec-8f09298258d4" providerId="ADAL" clId="{689FFCF3-C41B-465D-9CE1-BDE4E972FD80}" dt="2026-04-07T17:58:39.271" v="140" actId="20577"/>
          <ac:spMkLst>
            <pc:docMk/>
            <pc:sldMk cId="3204059467" sldId="709"/>
            <ac:spMk id="2" creationId="{8F5524A1-A129-CD28-201A-3ED45A12F9E5}"/>
          </ac:spMkLst>
        </pc:spChg>
        <pc:spChg chg="add mod">
          <ac:chgData name="Osborn, Andrea (CFIA/ACIA)" userId="016df1cd-5d71-41bc-8fec-8f09298258d4" providerId="ADAL" clId="{689FFCF3-C41B-465D-9CE1-BDE4E972FD80}" dt="2026-04-14T16:06:07.759" v="2422" actId="1076"/>
          <ac:spMkLst>
            <pc:docMk/>
            <pc:sldMk cId="3204059467" sldId="709"/>
            <ac:spMk id="6" creationId="{4E1BD388-479D-D7FE-4AD9-DE1AFFA10528}"/>
          </ac:spMkLst>
        </pc:spChg>
        <pc:spChg chg="mod">
          <ac:chgData name="Osborn, Andrea (CFIA/ACIA)" userId="016df1cd-5d71-41bc-8fec-8f09298258d4" providerId="ADAL" clId="{689FFCF3-C41B-465D-9CE1-BDE4E972FD80}" dt="2026-04-07T18:48:29.489" v="1002" actId="1076"/>
          <ac:spMkLst>
            <pc:docMk/>
            <pc:sldMk cId="3204059467" sldId="709"/>
            <ac:spMk id="7" creationId="{08DC91C9-3642-9422-EF12-316D57D35C2C}"/>
          </ac:spMkLst>
        </pc:spChg>
        <pc:picChg chg="mod">
          <ac:chgData name="Osborn, Andrea (CFIA/ACIA)" userId="016df1cd-5d71-41bc-8fec-8f09298258d4" providerId="ADAL" clId="{689FFCF3-C41B-465D-9CE1-BDE4E972FD80}" dt="2026-04-14T16:10:55.057" v="2644" actId="14100"/>
          <ac:picMkLst>
            <pc:docMk/>
            <pc:sldMk cId="3204059467" sldId="709"/>
            <ac:picMk id="5" creationId="{E52B3936-637C-BC38-6C9B-68DF2E7ABF14}"/>
          </ac:picMkLst>
        </pc:picChg>
      </pc:sldChg>
      <pc:sldChg chg="addSp delSp modSp new mod ord setBg">
        <pc:chgData name="Osborn, Andrea (CFIA/ACIA)" userId="016df1cd-5d71-41bc-8fec-8f09298258d4" providerId="ADAL" clId="{689FFCF3-C41B-465D-9CE1-BDE4E972FD80}" dt="2026-04-14T17:21:59.433" v="2648"/>
        <pc:sldMkLst>
          <pc:docMk/>
          <pc:sldMk cId="2751235094" sldId="710"/>
        </pc:sldMkLst>
        <pc:spChg chg="mod">
          <ac:chgData name="Osborn, Andrea (CFIA/ACIA)" userId="016df1cd-5d71-41bc-8fec-8f09298258d4" providerId="ADAL" clId="{689FFCF3-C41B-465D-9CE1-BDE4E972FD80}" dt="2026-04-07T19:49:48.783" v="1646" actId="1076"/>
          <ac:spMkLst>
            <pc:docMk/>
            <pc:sldMk cId="2751235094" sldId="710"/>
            <ac:spMk id="2" creationId="{4B1035A2-E3F9-2642-F736-B32006B3522E}"/>
          </ac:spMkLst>
        </pc:spChg>
        <pc:spChg chg="mod ord">
          <ac:chgData name="Osborn, Andrea (CFIA/ACIA)" userId="016df1cd-5d71-41bc-8fec-8f09298258d4" providerId="ADAL" clId="{689FFCF3-C41B-465D-9CE1-BDE4E972FD80}" dt="2026-04-13T23:36:57.890" v="2344" actId="20577"/>
          <ac:spMkLst>
            <pc:docMk/>
            <pc:sldMk cId="2751235094" sldId="710"/>
            <ac:spMk id="3" creationId="{96B4FD09-48F1-2278-3B92-A35367AD180A}"/>
          </ac:spMkLst>
        </pc:spChg>
        <pc:spChg chg="mod">
          <ac:chgData name="Osborn, Andrea (CFIA/ACIA)" userId="016df1cd-5d71-41bc-8fec-8f09298258d4" providerId="ADAL" clId="{689FFCF3-C41B-465D-9CE1-BDE4E972FD80}" dt="2026-04-07T19:49:39.652" v="1644" actId="26606"/>
          <ac:spMkLst>
            <pc:docMk/>
            <pc:sldMk cId="2751235094" sldId="710"/>
            <ac:spMk id="5" creationId="{E9373850-6AEF-907A-2366-4FD3DEEDE823}"/>
          </ac:spMkLst>
        </pc:spChg>
        <pc:spChg chg="add">
          <ac:chgData name="Osborn, Andrea (CFIA/ACIA)" userId="016df1cd-5d71-41bc-8fec-8f09298258d4" providerId="ADAL" clId="{689FFCF3-C41B-465D-9CE1-BDE4E972FD80}" dt="2026-04-07T19:49:39.652" v="1644" actId="26606"/>
          <ac:spMkLst>
            <pc:docMk/>
            <pc:sldMk cId="2751235094" sldId="710"/>
            <ac:spMk id="22" creationId="{D1D34770-47A8-402C-AF23-2B653F2D88C1}"/>
          </ac:spMkLst>
        </pc:spChg>
        <pc:picChg chg="add mod">
          <ac:chgData name="Osborn, Andrea (CFIA/ACIA)" userId="016df1cd-5d71-41bc-8fec-8f09298258d4" providerId="ADAL" clId="{689FFCF3-C41B-465D-9CE1-BDE4E972FD80}" dt="2026-04-07T19:49:39.652" v="1644" actId="26606"/>
          <ac:picMkLst>
            <pc:docMk/>
            <pc:sldMk cId="2751235094" sldId="710"/>
            <ac:picMk id="7" creationId="{D12E33EA-8D96-9125-D53A-E90DC4928367}"/>
          </ac:picMkLst>
        </pc:picChg>
      </pc:sldChg>
      <pc:sldChg chg="addSp delSp modSp new mod">
        <pc:chgData name="Osborn, Andrea (CFIA/ACIA)" userId="016df1cd-5d71-41bc-8fec-8f09298258d4" providerId="ADAL" clId="{689FFCF3-C41B-465D-9CE1-BDE4E972FD80}" dt="2026-04-07T20:45:55.598" v="2018" actId="1076"/>
        <pc:sldMkLst>
          <pc:docMk/>
          <pc:sldMk cId="3035140275" sldId="711"/>
        </pc:sldMkLst>
        <pc:spChg chg="mod">
          <ac:chgData name="Osborn, Andrea (CFIA/ACIA)" userId="016df1cd-5d71-41bc-8fec-8f09298258d4" providerId="ADAL" clId="{689FFCF3-C41B-465D-9CE1-BDE4E972FD80}" dt="2026-04-07T19:58:06.739" v="1967" actId="14100"/>
          <ac:spMkLst>
            <pc:docMk/>
            <pc:sldMk cId="3035140275" sldId="711"/>
            <ac:spMk id="2" creationId="{07DB290F-924F-EA65-75A7-9EC54E27506A}"/>
          </ac:spMkLst>
        </pc:spChg>
        <pc:spChg chg="mod">
          <ac:chgData name="Osborn, Andrea (CFIA/ACIA)" userId="016df1cd-5d71-41bc-8fec-8f09298258d4" providerId="ADAL" clId="{689FFCF3-C41B-465D-9CE1-BDE4E972FD80}" dt="2026-04-07T20:00:00.824" v="2016" actId="20577"/>
          <ac:spMkLst>
            <pc:docMk/>
            <pc:sldMk cId="3035140275" sldId="711"/>
            <ac:spMk id="3" creationId="{91412A47-DE09-933B-A01D-0F274D64CECF}"/>
          </ac:spMkLst>
        </pc:spChg>
        <pc:picChg chg="add mod ord">
          <ac:chgData name="Osborn, Andrea (CFIA/ACIA)" userId="016df1cd-5d71-41bc-8fec-8f09298258d4" providerId="ADAL" clId="{689FFCF3-C41B-465D-9CE1-BDE4E972FD80}" dt="2026-04-07T20:45:55.598" v="2018" actId="1076"/>
          <ac:picMkLst>
            <pc:docMk/>
            <pc:sldMk cId="3035140275" sldId="711"/>
            <ac:picMk id="7" creationId="{36CE0898-33DE-4F51-4AB0-6B3D0813B4DC}"/>
          </ac:picMkLst>
        </pc:picChg>
      </pc:sldChg>
      <pc:sldChg chg="addSp delSp modSp new mod">
        <pc:chgData name="Osborn, Andrea (CFIA/ACIA)" userId="016df1cd-5d71-41bc-8fec-8f09298258d4" providerId="ADAL" clId="{689FFCF3-C41B-465D-9CE1-BDE4E972FD80}" dt="2026-04-13T23:38:41.575" v="2366" actId="20577"/>
        <pc:sldMkLst>
          <pc:docMk/>
          <pc:sldMk cId="103207418" sldId="712"/>
        </pc:sldMkLst>
        <pc:spChg chg="mod">
          <ac:chgData name="Osborn, Andrea (CFIA/ACIA)" userId="016df1cd-5d71-41bc-8fec-8f09298258d4" providerId="ADAL" clId="{689FFCF3-C41B-465D-9CE1-BDE4E972FD80}" dt="2026-04-07T18:48:43.063" v="1003" actId="255"/>
          <ac:spMkLst>
            <pc:docMk/>
            <pc:sldMk cId="103207418" sldId="712"/>
            <ac:spMk id="2" creationId="{45E5552F-5ADF-B702-DA3B-133090E1FD97}"/>
          </ac:spMkLst>
        </pc:spChg>
        <pc:spChg chg="mod">
          <ac:chgData name="Osborn, Andrea (CFIA/ACIA)" userId="016df1cd-5d71-41bc-8fec-8f09298258d4" providerId="ADAL" clId="{689FFCF3-C41B-465D-9CE1-BDE4E972FD80}" dt="2026-04-13T23:38:41.575" v="2366" actId="20577"/>
          <ac:spMkLst>
            <pc:docMk/>
            <pc:sldMk cId="103207418" sldId="712"/>
            <ac:spMk id="3" creationId="{9F86C760-AE29-A930-6A39-6E99A62DB93C}"/>
          </ac:spMkLst>
        </pc:spChg>
        <pc:spChg chg="add mod">
          <ac:chgData name="Osborn, Andrea (CFIA/ACIA)" userId="016df1cd-5d71-41bc-8fec-8f09298258d4" providerId="ADAL" clId="{689FFCF3-C41B-465D-9CE1-BDE4E972FD80}" dt="2026-04-07T18:58:33.350" v="1264" actId="1076"/>
          <ac:spMkLst>
            <pc:docMk/>
            <pc:sldMk cId="103207418" sldId="712"/>
            <ac:spMk id="10" creationId="{6E42DE1A-333A-2FE8-B1B1-AF4194F494BB}"/>
          </ac:spMkLst>
        </pc:spChg>
        <pc:picChg chg="add mod">
          <ac:chgData name="Osborn, Andrea (CFIA/ACIA)" userId="016df1cd-5d71-41bc-8fec-8f09298258d4" providerId="ADAL" clId="{689FFCF3-C41B-465D-9CE1-BDE4E972FD80}" dt="2026-04-07T18:58:17.325" v="1262"/>
          <ac:picMkLst>
            <pc:docMk/>
            <pc:sldMk cId="103207418" sldId="712"/>
            <ac:picMk id="8" creationId="{293BA8B1-F7B2-3CCF-A336-A2C6C7818E6F}"/>
          </ac:picMkLst>
        </pc:picChg>
      </pc:sldChg>
      <pc:sldChg chg="addSp delSp modSp add mod modShow modNotesTx">
        <pc:chgData name="Osborn, Andrea (CFIA/ACIA)" userId="016df1cd-5d71-41bc-8fec-8f09298258d4" providerId="ADAL" clId="{689FFCF3-C41B-465D-9CE1-BDE4E972FD80}" dt="2026-04-14T16:10:09.689" v="2642" actId="113"/>
        <pc:sldMkLst>
          <pc:docMk/>
          <pc:sldMk cId="3378395255" sldId="713"/>
        </pc:sldMkLst>
        <pc:spChg chg="mod">
          <ac:chgData name="Osborn, Andrea (CFIA/ACIA)" userId="016df1cd-5d71-41bc-8fec-8f09298258d4" providerId="ADAL" clId="{689FFCF3-C41B-465D-9CE1-BDE4E972FD80}" dt="2026-04-07T18:45:30.924" v="982" actId="14100"/>
          <ac:spMkLst>
            <pc:docMk/>
            <pc:sldMk cId="3378395255" sldId="713"/>
            <ac:spMk id="2" creationId="{3C41AFB5-C7A2-F060-CD90-E6051E163801}"/>
          </ac:spMkLst>
        </pc:spChg>
        <pc:spChg chg="mod">
          <ac:chgData name="Osborn, Andrea (CFIA/ACIA)" userId="016df1cd-5d71-41bc-8fec-8f09298258d4" providerId="ADAL" clId="{689FFCF3-C41B-465D-9CE1-BDE4E972FD80}" dt="2026-04-07T18:40:58.679" v="848" actId="14100"/>
          <ac:spMkLst>
            <pc:docMk/>
            <pc:sldMk cId="3378395255" sldId="713"/>
            <ac:spMk id="4" creationId="{6B6263ED-FAE6-FB1F-77E4-ADD052E09360}"/>
          </ac:spMkLst>
        </pc:spChg>
        <pc:spChg chg="add mod">
          <ac:chgData name="Osborn, Andrea (CFIA/ACIA)" userId="016df1cd-5d71-41bc-8fec-8f09298258d4" providerId="ADAL" clId="{689FFCF3-C41B-465D-9CE1-BDE4E972FD80}" dt="2026-04-14T16:10:09.689" v="2642" actId="113"/>
          <ac:spMkLst>
            <pc:docMk/>
            <pc:sldMk cId="3378395255" sldId="713"/>
            <ac:spMk id="6" creationId="{F06F895B-608E-32D6-67B8-1284CE782E14}"/>
          </ac:spMkLst>
        </pc:spChg>
        <pc:spChg chg="mod">
          <ac:chgData name="Osborn, Andrea (CFIA/ACIA)" userId="016df1cd-5d71-41bc-8fec-8f09298258d4" providerId="ADAL" clId="{689FFCF3-C41B-465D-9CE1-BDE4E972FD80}" dt="2026-04-07T18:45:04.739" v="980" actId="20577"/>
          <ac:spMkLst>
            <pc:docMk/>
            <pc:sldMk cId="3378395255" sldId="713"/>
            <ac:spMk id="8" creationId="{FD964778-D282-BC90-DD41-8D4E6276FC29}"/>
          </ac:spMkLst>
        </pc:spChg>
        <pc:spChg chg="add mod">
          <ac:chgData name="Osborn, Andrea (CFIA/ACIA)" userId="016df1cd-5d71-41bc-8fec-8f09298258d4" providerId="ADAL" clId="{689FFCF3-C41B-465D-9CE1-BDE4E972FD80}" dt="2026-04-07T18:45:54.100" v="988" actId="1076"/>
          <ac:spMkLst>
            <pc:docMk/>
            <pc:sldMk cId="3378395255" sldId="713"/>
            <ac:spMk id="9" creationId="{F5171ED6-9BB5-322E-4715-FFE1A56F2BB1}"/>
          </ac:spMkLst>
        </pc:spChg>
        <pc:picChg chg="add mod">
          <ac:chgData name="Osborn, Andrea (CFIA/ACIA)" userId="016df1cd-5d71-41bc-8fec-8f09298258d4" providerId="ADAL" clId="{689FFCF3-C41B-465D-9CE1-BDE4E972FD80}" dt="2026-04-07T18:40:55.654" v="847"/>
          <ac:picMkLst>
            <pc:docMk/>
            <pc:sldMk cId="3378395255" sldId="713"/>
            <ac:picMk id="3" creationId="{F5E68173-7AFF-C1E5-B3C5-4CC0CF4BAA42}"/>
          </ac:picMkLst>
        </pc:picChg>
      </pc:sldChg>
      <pc:sldChg chg="addSp delSp modSp add mod">
        <pc:chgData name="Osborn, Andrea (CFIA/ACIA)" userId="016df1cd-5d71-41bc-8fec-8f09298258d4" providerId="ADAL" clId="{689FFCF3-C41B-465D-9CE1-BDE4E972FD80}" dt="2026-04-07T22:24:02.903" v="2054" actId="113"/>
        <pc:sldMkLst>
          <pc:docMk/>
          <pc:sldMk cId="3877834943" sldId="714"/>
        </pc:sldMkLst>
        <pc:spChg chg="mod">
          <ac:chgData name="Osborn, Andrea (CFIA/ACIA)" userId="016df1cd-5d71-41bc-8fec-8f09298258d4" providerId="ADAL" clId="{689FFCF3-C41B-465D-9CE1-BDE4E972FD80}" dt="2026-04-07T21:56:13.235" v="2041" actId="1076"/>
          <ac:spMkLst>
            <pc:docMk/>
            <pc:sldMk cId="3877834943" sldId="714"/>
            <ac:spMk id="2" creationId="{F15E3130-227C-2EBE-91A5-8C5D62A8FF18}"/>
          </ac:spMkLst>
        </pc:spChg>
        <pc:spChg chg="mod">
          <ac:chgData name="Osborn, Andrea (CFIA/ACIA)" userId="016df1cd-5d71-41bc-8fec-8f09298258d4" providerId="ADAL" clId="{689FFCF3-C41B-465D-9CE1-BDE4E972FD80}" dt="2026-04-07T22:24:02.903" v="2054" actId="113"/>
          <ac:spMkLst>
            <pc:docMk/>
            <pc:sldMk cId="3877834943" sldId="714"/>
            <ac:spMk id="4" creationId="{B7A4C37F-4EE3-FE3A-7311-F6180E815C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CEZD ~3 month environmental scanning update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9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96897-CB55-8B1A-03B2-8CD2E3A32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B7D3F-5849-BBAC-CF31-F86542FDE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C55DD-34AE-457D-F445-CB796FA01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FE08-140B-A886-F02B-ADBD356C5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6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954D-BC7A-D41E-3E76-5126C0B4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3B6AA2C-902E-D32C-CD67-A9BD6099D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85882EF-C5CC-DF57-8F3E-AA64058704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Dogs and Cats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E72844B-3007-0CDB-F042-0DCA86D4D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E9953A-31F7-4EA1-8FD1-AD60B5BC714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7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56EEE-78B0-4BAA-A8D3-D12602D40C6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A707-DA1C-8DEE-2A71-4CD37A5E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52407-A5D5-6EEF-4BA0-5917B0091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F6943-6B2E-9087-8004-22176BD04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19BE-830E-96F0-37BC-5E15CF9DA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56EEE-78B0-4BAA-A8D3-D12602D40C6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2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pathogens/article?id=10.1371/journal.ppat.1014008" TargetMode="External"/><Relationship Id="rId7" Type="http://schemas.openxmlformats.org/officeDocument/2006/relationships/hyperlink" Target="https://pubmed.ncbi.nlm.nih.gov/4156509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nc.cdc.gov/eid/article/32/2/25-1081_article" TargetMode="External"/><Relationship Id="rId5" Type="http://schemas.openxmlformats.org/officeDocument/2006/relationships/hyperlink" Target="https://www.ajtmh.org/view/journals/tpmd/114/4/article-p672.xml" TargetMode="External"/><Relationship Id="rId4" Type="http://schemas.openxmlformats.org/officeDocument/2006/relationships/hyperlink" Target="https://wwwnc.cdc.gov/eid/article/32/3/25-1306_articl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journals/microbiology/articles/10.3389/fmicb.2026.1777495/full" TargetMode="External"/><Relationship Id="rId3" Type="http://schemas.openxmlformats.org/officeDocument/2006/relationships/hyperlink" Target="https://pubmed.ncbi.nlm.nih.gov/41505002/" TargetMode="External"/><Relationship Id="rId7" Type="http://schemas.openxmlformats.org/officeDocument/2006/relationships/hyperlink" Target="https://pmc.ncbi.nlm.nih.gov/articles/PMC1300452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nc.cdc.gov/eid/article/32/1/25-0854_article" TargetMode="External"/><Relationship Id="rId5" Type="http://schemas.openxmlformats.org/officeDocument/2006/relationships/hyperlink" Target="https://pubmed.ncbi.nlm.nih.gov/41504767/" TargetMode="External"/><Relationship Id="rId4" Type="http://schemas.openxmlformats.org/officeDocument/2006/relationships/hyperlink" Target="https://www.frontiersin.org/journals/veterinary-science/articles/10.3389/fvets.2025.1704403/f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ectorvbdwatch.tennessee.edu/longhorned_tick_and_theileria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tickapp.tamu.edu/invasive-ticks/asian-longhorned-tick-situation-repor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livestock-poultry-disease/stop-screwworm/current-stat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app.powerbi.com/view?r=eyJrIjoiMjkzMzAzMzUtZmRlNi00ZTMzLTk1NDEtNjkzZTEwNzZjZGFlIiwidCI6ImM1OWRjNTZhLTkzZWMtNGIwNy1iNzFkLTQzYzg0NDkyNTcxOCIsImMiOjR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elanco.com/us/newsroom/press-releases/credelio-quattro-for-new-world-screwworm" TargetMode="External"/><Relationship Id="rId7" Type="http://schemas.openxmlformats.org/officeDocument/2006/relationships/hyperlink" Target="https://www.fda.gov/media/191171/download?attach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da.gov/media/191166/download?attachment" TargetMode="External"/><Relationship Id="rId5" Type="http://schemas.openxmlformats.org/officeDocument/2006/relationships/hyperlink" Target="http://www.elancolabels.com/us/credelio-nws-factsheet" TargetMode="External"/><Relationship Id="rId4" Type="http://schemas.openxmlformats.org/officeDocument/2006/relationships/hyperlink" Target="http://www.elancolabels.com/us/credelio-cat-nws-factsheet" TargetMode="External"/><Relationship Id="rId9" Type="http://schemas.openxmlformats.org/officeDocument/2006/relationships/hyperlink" Target="https://www.fda.gov/animal-veterinary/news-events/cvm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emicinsights.ucdavis.edu/h5-marine-outbreak" TargetMode="External"/><Relationship Id="rId7" Type="http://schemas.openxmlformats.org/officeDocument/2006/relationships/hyperlink" Target="https://www.aphis.usda.gov/livestock-poultry-disease/avian/avian-influenza/hpai-detections/hpai-confirmed-cases-livestoc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nlinelibrary.wiley.com/doi/10.1111/irv.70159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294010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mc.ncbi.nlm.nih.gov/articles/PMC12137919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bae.com/salud/2026/02/25/detectan-en-uruguay-un-hongo-de-origen-brasileno-que-se-transmite-de-gatos-a-humano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nc.cdc.gov/eid/article/29/7/23-0155_artic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172121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042682225003459?via%3Dihub" TargetMode="External"/><Relationship Id="rId3" Type="http://schemas.openxmlformats.org/officeDocument/2006/relationships/hyperlink" Target="https://offlu.org/publications/beyond-poultry-rethinking-monitoring-and-control-of-hpai-h5nx-anticipating-spillover-risks-for-mammals/" TargetMode="External"/><Relationship Id="rId7" Type="http://schemas.openxmlformats.org/officeDocument/2006/relationships/hyperlink" Target="https://www.nature.com/articles/s41467-026-68931-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iorxiv.org/content/10.64898/2026.02.21.707182v1" TargetMode="External"/><Relationship Id="rId11" Type="http://schemas.openxmlformats.org/officeDocument/2006/relationships/hyperlink" Target="https://www.nature.com/articles/s41541-025-01369-6" TargetMode="External"/><Relationship Id="rId5" Type="http://schemas.openxmlformats.org/officeDocument/2006/relationships/hyperlink" Target="https://www.sciencedirect.com/science/article/pii/S1201971226001499" TargetMode="External"/><Relationship Id="rId10" Type="http://schemas.openxmlformats.org/officeDocument/2006/relationships/hyperlink" Target="https://www.nature.com/articles/s42003-026-09607-w" TargetMode="External"/><Relationship Id="rId4" Type="http://schemas.openxmlformats.org/officeDocument/2006/relationships/hyperlink" Target="https://www.sciencedirect.com/science/article/pii/S0378113525004286?via%3Dihub" TargetMode="External"/><Relationship Id="rId9" Type="http://schemas.openxmlformats.org/officeDocument/2006/relationships/hyperlink" Target="https://pubmed.ncbi.nlm.nih.gov/4161277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CEZD – CAHSS Companion Animal Network Update</a:t>
            </a:r>
          </a:p>
          <a:p>
            <a:pPr eaLnBrk="1" hangingPunct="1"/>
            <a:r>
              <a:rPr lang="en-CA" altLang="en-US" dirty="0"/>
              <a:t>14 April 2026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88467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E58FF-3A9C-1999-D984-F6061772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3130-227C-2EBE-91A5-8C5D62A8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18" y="136525"/>
            <a:ext cx="10515600" cy="315912"/>
          </a:xfrm>
        </p:spPr>
        <p:txBody>
          <a:bodyPr/>
          <a:lstStyle/>
          <a:p>
            <a:r>
              <a:rPr lang="en-CA" dirty="0"/>
              <a:t>Scientific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4C37F-4EE3-FE3A-7311-F6180E815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54" y="600101"/>
            <a:ext cx="1073816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Coronavirus</a:t>
            </a:r>
          </a:p>
          <a:p>
            <a:pPr marL="0" indent="0">
              <a:buNone/>
            </a:pPr>
            <a:r>
              <a:rPr lang="en-CA" sz="2400" dirty="0">
                <a:hlinkClick r:id="rId3"/>
              </a:rPr>
              <a:t>Will animal reservoirs give us the next SARS-CoV-2 variant? | PLOS Pathogens</a:t>
            </a: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Blastomycosis</a:t>
            </a:r>
          </a:p>
          <a:p>
            <a:pPr marL="0" indent="0">
              <a:buNone/>
            </a:pPr>
            <a:r>
              <a:rPr lang="en-CA" sz="2400" dirty="0">
                <a:hlinkClick r:id="rId4"/>
              </a:rPr>
              <a:t>Emerging Endemic Area for Blastomycosis, New York, USA, 2000–2024 - Volume 32, Number 3—March 2026 - Emerging Infectious Diseases journal – CDC</a:t>
            </a: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Parasites</a:t>
            </a:r>
          </a:p>
          <a:p>
            <a:pPr marL="0" indent="0">
              <a:buNone/>
            </a:pPr>
            <a:r>
              <a:rPr lang="en-CA" sz="2400" dirty="0">
                <a:hlinkClick r:id="rId5"/>
              </a:rPr>
              <a:t>Human Intestinal Infection with the Dog Hookworm, Ancylostoma caninum, in Western Australia in: The American Journal of Tropical Medicine and Hygiene Volume 114 Issue 4 (2026)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6"/>
              </a:rPr>
              <a:t>Autochthonous Rat Lungworm </a:t>
            </a:r>
            <a:r>
              <a:rPr lang="en-CA" sz="2400" dirty="0" err="1">
                <a:hlinkClick r:id="rId6"/>
              </a:rPr>
              <a:t>Angiostrongylus</a:t>
            </a:r>
            <a:r>
              <a:rPr lang="en-CA" sz="2400" dirty="0">
                <a:hlinkClick r:id="rId6"/>
              </a:rPr>
              <a:t> </a:t>
            </a:r>
            <a:r>
              <a:rPr lang="en-CA" sz="2400" dirty="0" err="1">
                <a:hlinkClick r:id="rId6"/>
              </a:rPr>
              <a:t>cantonensis</a:t>
            </a:r>
            <a:r>
              <a:rPr lang="en-CA" sz="2400" dirty="0">
                <a:hlinkClick r:id="rId6"/>
              </a:rPr>
              <a:t> Infections in Accidental and Definitive Hosts, San Diego, California, USA - Volume 32, Number 2—February 2026 - Emerging Infectious Diseases journal – CDC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7"/>
              </a:rPr>
              <a:t>Analysis of Echinococcus multilocularis complete mitogenomes: evidence for the historical spread from Central Asia to the Northern Hemisphere - PubMed</a:t>
            </a:r>
            <a:endParaRPr lang="en-US" sz="2400" dirty="0"/>
          </a:p>
          <a:p>
            <a:pPr marL="0" indent="0">
              <a:buNone/>
            </a:pP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9C0D5-E650-7FFA-CCA0-2FE5E5E00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C652-8D7F-44BF-7AFD-89E49964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Scientific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8116-4837-5B9B-CD0E-B46A3D574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23" y="1354540"/>
            <a:ext cx="10515600" cy="4014788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Vector Borne Diseases</a:t>
            </a:r>
          </a:p>
          <a:p>
            <a:pPr marL="0" indent="0">
              <a:buNone/>
            </a:pPr>
            <a:r>
              <a:rPr lang="en-CA" sz="2200" dirty="0">
                <a:hlinkClick r:id="rId3"/>
              </a:rPr>
              <a:t>Clinical characteristics of two companion canines with severe fever with thrombocytopenia syndrome virus (</a:t>
            </a:r>
            <a:r>
              <a:rPr lang="en-CA" sz="2200" dirty="0" err="1">
                <a:hlinkClick r:id="rId3"/>
              </a:rPr>
              <a:t>Bandavirus</a:t>
            </a:r>
            <a:r>
              <a:rPr lang="en-CA" sz="2200" dirty="0">
                <a:hlinkClick r:id="rId3"/>
              </a:rPr>
              <a:t> </a:t>
            </a:r>
            <a:r>
              <a:rPr lang="en-CA" sz="2200" dirty="0" err="1">
                <a:hlinkClick r:id="rId3"/>
              </a:rPr>
              <a:t>dabieense</a:t>
            </a:r>
            <a:r>
              <a:rPr lang="en-CA" sz="2200" dirty="0">
                <a:hlinkClick r:id="rId3"/>
              </a:rPr>
              <a:t>) in Seoul, Republic of Korea - PubMed</a:t>
            </a:r>
            <a:endParaRPr lang="en-US" sz="2200" b="1" dirty="0"/>
          </a:p>
          <a:p>
            <a:pPr marL="0" indent="0">
              <a:buNone/>
            </a:pPr>
            <a:r>
              <a:rPr lang="en-CA" sz="2200" dirty="0">
                <a:hlinkClick r:id="rId4"/>
              </a:rPr>
              <a:t>Frontiers | Emergence of autochthonous Leishmania infantum infection in dogs from Costa Rica confirmed by multimodal diagnostics: a case series</a:t>
            </a: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5"/>
              </a:rPr>
              <a:t>Unravelling the genomic landscape of Canadian Borrelia burgdorferi: a comparison across global strains – PubMed</a:t>
            </a: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6"/>
              </a:rPr>
              <a:t>Tularemia in New York, USA, 1993–2023 - Volume 32, Number 1—January 2026 - Emerging Infectious Diseases journal – CDC</a:t>
            </a: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7"/>
              </a:rPr>
              <a:t>Simultaneous serological assessment of four zoonotic rickettsiae among dogs near the United States-Mexico border - PMC</a:t>
            </a:r>
            <a:endParaRPr lang="en-CA" sz="2200" dirty="0"/>
          </a:p>
          <a:p>
            <a:pPr marL="0" indent="0">
              <a:buNone/>
            </a:pPr>
            <a:r>
              <a:rPr lang="en-CA" sz="2200" b="1" dirty="0" err="1"/>
              <a:t>Psitaccosis</a:t>
            </a:r>
            <a:endParaRPr lang="en-CA" sz="2200" b="1" dirty="0"/>
          </a:p>
          <a:p>
            <a:pPr marL="0" indent="0">
              <a:buNone/>
            </a:pPr>
            <a:r>
              <a:rPr lang="en-CA" sz="2200" dirty="0">
                <a:hlinkClick r:id="rId8"/>
              </a:rPr>
              <a:t>Frontiers | Online parrot trade as a source of psittacosis caused by a novel Chlamydia psittaci ST388</a:t>
            </a:r>
            <a:endParaRPr lang="en-CA" sz="2200" dirty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D959-544F-9286-A962-F0CEBF385D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D30C-691D-C3B3-624F-A2D76018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0AA078-C454-B013-BE0B-8965BE850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38" y="0"/>
            <a:ext cx="4847892" cy="5792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3D35D-6B3F-2741-9ACD-9DEEE6DF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70" y="0"/>
            <a:ext cx="6352664" cy="13255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Asian Longhorn Tick in the USA</a:t>
            </a:r>
            <a:endParaRPr lang="en-CA" sz="3200" dirty="0"/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5B18BBCE-525F-386A-8D1E-02C20D67D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270" y="997969"/>
            <a:ext cx="5984988" cy="1676807"/>
          </a:xfrm>
        </p:spPr>
        <p:txBody>
          <a:bodyPr/>
          <a:lstStyle/>
          <a:p>
            <a:r>
              <a:rPr lang="en-CA" sz="2400" dirty="0"/>
              <a:t>Since the last CAHSS meeting – one additional state (New Hampshire – reported a detection from last June 2025)</a:t>
            </a:r>
            <a:endParaRPr lang="en-CA" sz="2400" dirty="0">
              <a:ea typeface="Calibri"/>
              <a:cs typeface="Calibri"/>
            </a:endParaRPr>
          </a:p>
          <a:p>
            <a:r>
              <a:rPr lang="en-CA" sz="2400" dirty="0"/>
              <a:t>26 states + Washington D.C. affected</a:t>
            </a:r>
          </a:p>
          <a:p>
            <a:endParaRPr lang="en-CA" sz="2400" dirty="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93E72E6-BE9D-8526-BA61-C343AD2C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3513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4583" name="TextBox 3">
            <a:extLst>
              <a:ext uri="{FF2B5EF4-FFF2-40B4-BE49-F238E27FC236}">
                <a16:creationId xmlns:a16="http://schemas.microsoft.com/office/drawing/2014/main" id="{E1B58F6C-CC0B-A721-3DA7-E61F0C56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2188" y="3225979"/>
            <a:ext cx="2491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sz="1800" dirty="0">
                <a:hlinkClick r:id="rId4"/>
              </a:rPr>
              <a:t>Asian </a:t>
            </a:r>
            <a:r>
              <a:rPr lang="en-CA" sz="1800" dirty="0" err="1">
                <a:hlinkClick r:id="rId4"/>
              </a:rPr>
              <a:t>Longhorned</a:t>
            </a:r>
            <a:r>
              <a:rPr lang="en-CA" sz="1800" dirty="0">
                <a:hlinkClick r:id="rId4"/>
              </a:rPr>
              <a:t> Tick Situation Report - The Tick App</a:t>
            </a:r>
            <a:endParaRPr lang="en-CA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9900-7DB0-98BA-B691-9A047AD34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04" y="2783101"/>
            <a:ext cx="4973010" cy="4074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31027-1F45-30A5-A8E4-10DA15B94246}"/>
              </a:ext>
            </a:extLst>
          </p:cNvPr>
          <p:cNvSpPr txBox="1"/>
          <p:nvPr/>
        </p:nvSpPr>
        <p:spPr>
          <a:xfrm>
            <a:off x="5144277" y="5501980"/>
            <a:ext cx="2357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i="1" dirty="0" err="1">
                <a:hlinkClick r:id="rId6"/>
              </a:rPr>
              <a:t>Haemaphysalis</a:t>
            </a:r>
            <a:r>
              <a:rPr lang="en-CA" sz="1600" i="1" dirty="0">
                <a:hlinkClick r:id="rId6"/>
              </a:rPr>
              <a:t> longicornis </a:t>
            </a:r>
            <a:r>
              <a:rPr lang="en-CA" sz="1600" dirty="0">
                <a:hlinkClick r:id="rId6"/>
              </a:rPr>
              <a:t>and </a:t>
            </a:r>
            <a:r>
              <a:rPr lang="en-CA" sz="1600" dirty="0" err="1">
                <a:hlinkClick r:id="rId6"/>
              </a:rPr>
              <a:t>Theileria</a:t>
            </a:r>
            <a:r>
              <a:rPr lang="en-CA" sz="1600" dirty="0">
                <a:hlinkClick r:id="rId6"/>
              </a:rPr>
              <a:t> | Exotic and Invasive Vector and Vector-borne Disease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907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831-BB82-664F-26F0-C6AF5B67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4" y="1"/>
            <a:ext cx="10515600" cy="477611"/>
          </a:xfrm>
        </p:spPr>
        <p:txBody>
          <a:bodyPr/>
          <a:lstStyle/>
          <a:p>
            <a:r>
              <a:rPr lang="en-CA" sz="3200" dirty="0">
                <a:hlinkClick r:id="rId3"/>
              </a:rPr>
              <a:t>New World Screwworm</a:t>
            </a:r>
            <a:endParaRPr lang="en-CA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40C6D-32D5-B98E-FC53-5132FEE8E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21" y="499579"/>
            <a:ext cx="11951277" cy="57202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2000" dirty="0"/>
              <a:t>Continuing to see cases in Humans and Animals, recently 3 dogs in Nuevo Leon infested with fly larvae and cases are considered endemic</a:t>
            </a:r>
            <a:endParaRPr lang="en-CA" sz="2000" dirty="0">
              <a:ea typeface="Calibri"/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Mexico’s </a:t>
            </a:r>
            <a:r>
              <a:rPr lang="en-US" sz="2000" dirty="0">
                <a:ea typeface="+mn-lt"/>
                <a:cs typeface="+mn-lt"/>
                <a:hlinkClick r:id="rId4"/>
              </a:rPr>
              <a:t>interactive dashboard</a:t>
            </a:r>
            <a:r>
              <a:rPr lang="en-US" sz="2000" dirty="0">
                <a:ea typeface="+mn-lt"/>
                <a:cs typeface="+mn-lt"/>
              </a:rPr>
              <a:t> displays 1,188 active cases of NWS in animals (20,444 cumulative) as of April 13</a:t>
            </a:r>
            <a:r>
              <a:rPr lang="en-US" sz="2000" baseline="30000" dirty="0">
                <a:ea typeface="+mn-lt"/>
                <a:cs typeface="+mn-lt"/>
              </a:rPr>
              <a:t>th</a:t>
            </a:r>
            <a:r>
              <a:rPr lang="en-US" sz="2000" dirty="0">
                <a:ea typeface="+mn-lt"/>
                <a:cs typeface="+mn-lt"/>
              </a:rPr>
              <a:t> (~17% dogs, &lt;0.5% cats)</a:t>
            </a:r>
          </a:p>
          <a:p>
            <a:r>
              <a:rPr lang="en-CA" sz="2000" dirty="0"/>
              <a:t>Ongoing risk of imported companion animals being infested with the new world screwworm. Expect increasing cases in Mexico and incursion into the southern US as temperatures rise.</a:t>
            </a:r>
          </a:p>
          <a:p>
            <a:endParaRPr lang="en-US" sz="2000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D3554-7F50-46A1-B3BB-F255A5846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68F6-C837-436A-91CA-1BA1567FCE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D4941-5CDE-403F-32AD-30252DE13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060" y="2577196"/>
            <a:ext cx="5996940" cy="428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CB8613-5DD6-FA48-CC68-288CA58C2B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63"/>
          <a:stretch>
            <a:fillRect/>
          </a:stretch>
        </p:blipFill>
        <p:spPr>
          <a:xfrm>
            <a:off x="-30522" y="2577196"/>
            <a:ext cx="6225581" cy="4280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6AB176-A43B-5FD9-C75D-587947C2B935}"/>
              </a:ext>
            </a:extLst>
          </p:cNvPr>
          <p:cNvSpPr txBox="1"/>
          <p:nvPr/>
        </p:nvSpPr>
        <p:spPr>
          <a:xfrm>
            <a:off x="294062" y="6053177"/>
            <a:ext cx="228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Active Cases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C7CEF-3942-8317-CFAA-BE99BAD63F31}"/>
              </a:ext>
            </a:extLst>
          </p:cNvPr>
          <p:cNvSpPr txBox="1"/>
          <p:nvPr/>
        </p:nvSpPr>
        <p:spPr>
          <a:xfrm>
            <a:off x="6405302" y="6053177"/>
            <a:ext cx="311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Accumulated Cases</a:t>
            </a:r>
          </a:p>
        </p:txBody>
      </p:sp>
    </p:spTree>
    <p:extLst>
      <p:ext uri="{BB962C8B-B14F-4D97-AF65-F5344CB8AC3E}">
        <p14:creationId xmlns:p14="http://schemas.microsoft.com/office/powerpoint/2010/main" val="391486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0F19-5010-6A9E-F48C-30576CF7A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AFB5-C7A2-F060-CD90-E6051E16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76" y="75049"/>
            <a:ext cx="11968523" cy="1325563"/>
          </a:xfrm>
        </p:spPr>
        <p:txBody>
          <a:bodyPr/>
          <a:lstStyle/>
          <a:p>
            <a:r>
              <a:rPr lang="en-CA" dirty="0"/>
              <a:t>New World Screwworm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263ED-FAE6-FB1F-77E4-ADD052E09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092" y="1672458"/>
            <a:ext cx="4900814" cy="2051081"/>
          </a:xfrm>
        </p:spPr>
        <p:txBody>
          <a:bodyPr/>
          <a:lstStyle/>
          <a:p>
            <a:r>
              <a:rPr lang="en-CA" b="1" dirty="0"/>
              <a:t>US FDA conditionally approved</a:t>
            </a:r>
          </a:p>
          <a:p>
            <a:pPr lvl="1"/>
            <a:r>
              <a:rPr lang="en-CA" dirty="0">
                <a:hlinkClick r:id="rId3"/>
              </a:rPr>
              <a:t>Credelio Quattro-CA1 Receives FDA Conditional Approval for NWS in Dogs</a:t>
            </a:r>
          </a:p>
          <a:p>
            <a:endParaRPr lang="en-C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A6D59-398F-23FE-DCBA-6B5A79EFD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C40C2-7A94-424C-9771-F39272A79DD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964778-D282-BC90-DD41-8D4E6276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352" y="1672458"/>
            <a:ext cx="5057596" cy="3224007"/>
          </a:xfrm>
        </p:spPr>
        <p:txBody>
          <a:bodyPr/>
          <a:lstStyle/>
          <a:p>
            <a:r>
              <a:rPr lang="en-CA" b="1" dirty="0"/>
              <a:t>US FDA Emergency Use Authorizations</a:t>
            </a:r>
          </a:p>
          <a:p>
            <a:pPr lvl="1"/>
            <a:r>
              <a:rPr lang="en-CA" dirty="0"/>
              <a:t>Fact Sheet – </a:t>
            </a:r>
            <a:r>
              <a:rPr lang="en-CA" dirty="0">
                <a:hlinkClick r:id="rId4"/>
              </a:rPr>
              <a:t>Credelio Cat</a:t>
            </a:r>
            <a:endParaRPr lang="en-CA" dirty="0"/>
          </a:p>
          <a:p>
            <a:pPr lvl="1"/>
            <a:r>
              <a:rPr lang="en-CA" dirty="0"/>
              <a:t>Fact Sheet – </a:t>
            </a:r>
            <a:r>
              <a:rPr lang="en-CA" dirty="0">
                <a:hlinkClick r:id="rId5"/>
              </a:rPr>
              <a:t>Credelio Dog</a:t>
            </a:r>
            <a:endParaRPr lang="en-CA" dirty="0"/>
          </a:p>
          <a:p>
            <a:pPr lvl="1"/>
            <a:r>
              <a:rPr lang="en-CA" dirty="0"/>
              <a:t>Fact Sheet – </a:t>
            </a:r>
            <a:r>
              <a:rPr lang="en-CA" dirty="0">
                <a:hlinkClick r:id="rId6"/>
              </a:rPr>
              <a:t>NexGard Dogs</a:t>
            </a:r>
            <a:endParaRPr lang="en-CA" dirty="0"/>
          </a:p>
          <a:p>
            <a:pPr lvl="1"/>
            <a:r>
              <a:rPr lang="en-CA" dirty="0"/>
              <a:t>Fact Sheet – </a:t>
            </a:r>
            <a:r>
              <a:rPr lang="en-CA" dirty="0">
                <a:hlinkClick r:id="rId7"/>
              </a:rPr>
              <a:t>NexGard Combo - Cats</a:t>
            </a:r>
            <a:endParaRPr lang="en-CA" dirty="0"/>
          </a:p>
        </p:txBody>
      </p:sp>
      <p:pic>
        <p:nvPicPr>
          <p:cNvPr id="3" name="Picture 2" descr="Credelio Quattro For Dogs 50.1 - 100 lbs 1 Month">
            <a:extLst>
              <a:ext uri="{FF2B5EF4-FFF2-40B4-BE49-F238E27FC236}">
                <a16:creationId xmlns:a16="http://schemas.microsoft.com/office/drawing/2014/main" id="{F5E68173-7AFF-C1E5-B3C5-4CC0CF4B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74" y="2054460"/>
            <a:ext cx="2049233" cy="47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71ED6-9BB5-322E-4715-FFE1A56F2BB1}"/>
              </a:ext>
            </a:extLst>
          </p:cNvPr>
          <p:cNvSpPr txBox="1"/>
          <p:nvPr/>
        </p:nvSpPr>
        <p:spPr>
          <a:xfrm>
            <a:off x="914620" y="5343123"/>
            <a:ext cx="7974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hlinkClick r:id="rId9"/>
              </a:rPr>
              <a:t>CVM Updates | FDA</a:t>
            </a:r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F895B-608E-32D6-67B8-1284CE782E14}"/>
              </a:ext>
            </a:extLst>
          </p:cNvPr>
          <p:cNvSpPr txBox="1"/>
          <p:nvPr/>
        </p:nvSpPr>
        <p:spPr>
          <a:xfrm>
            <a:off x="4652682" y="5291418"/>
            <a:ext cx="5058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/>
              <a:t>Last Meeting Discussion</a:t>
            </a:r>
            <a:r>
              <a:rPr lang="en-CA" dirty="0"/>
              <a:t>:</a:t>
            </a:r>
          </a:p>
          <a:p>
            <a:r>
              <a:rPr lang="en-CA" i="1" dirty="0"/>
              <a:t>“Mainstay of treatment is to get the maggots out”</a:t>
            </a:r>
          </a:p>
          <a:p>
            <a:r>
              <a:rPr lang="en-CA" i="1" dirty="0"/>
              <a:t>“Capstar effective at killing larvae”</a:t>
            </a:r>
          </a:p>
          <a:p>
            <a:r>
              <a:rPr lang="en-CA" i="1" dirty="0"/>
              <a:t>“No approved drugs in Canada for NWS”</a:t>
            </a:r>
          </a:p>
        </p:txBody>
      </p:sp>
    </p:spTree>
    <p:extLst>
      <p:ext uri="{BB962C8B-B14F-4D97-AF65-F5344CB8AC3E}">
        <p14:creationId xmlns:p14="http://schemas.microsoft.com/office/powerpoint/2010/main" val="337839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24A1-A129-CD28-201A-3ED45A12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453"/>
          </a:xfrm>
        </p:spPr>
        <p:txBody>
          <a:bodyPr/>
          <a:lstStyle/>
          <a:p>
            <a:r>
              <a:rPr lang="en-CA" dirty="0"/>
              <a:t>H5N1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557C-F5EB-1D39-2DD6-D3AA04C04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1578"/>
            <a:ext cx="5181600" cy="4875385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H5 Influenza A Outbreak in Marine Mammals | Institute for Pandemic Insights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83F588-8732-E1C2-1401-3CF4A918A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8200" y="2731111"/>
            <a:ext cx="4716375" cy="3323699"/>
          </a:xfrm>
          <a:prstGeom prst="rect">
            <a:avLst/>
          </a:prstGeom>
        </p:spPr>
      </p:pic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E52B3936-637C-BC38-6C9B-68DF2E7AB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284" y="0"/>
            <a:ext cx="4026716" cy="2731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C91C9-3642-9422-EF12-316D57D35C2C}"/>
              </a:ext>
            </a:extLst>
          </p:cNvPr>
          <p:cNvSpPr txBox="1"/>
          <p:nvPr/>
        </p:nvSpPr>
        <p:spPr>
          <a:xfrm>
            <a:off x="9023704" y="2864831"/>
            <a:ext cx="27514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on H5N1 Panzootic: Infected Mammal Species Increase by Almost 50% in Just Over a Year - Plaza - 2025 - Influenza and Other Respiratory Viruses - Wiley Online Library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5B058-B912-8BA7-7F01-E09DFD55DB3F}"/>
              </a:ext>
            </a:extLst>
          </p:cNvPr>
          <p:cNvSpPr txBox="1"/>
          <p:nvPr/>
        </p:nvSpPr>
        <p:spPr>
          <a:xfrm>
            <a:off x="5750010" y="3039762"/>
            <a:ext cx="3501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San Mateo</a:t>
            </a:r>
          </a:p>
          <a:p>
            <a:pPr lvl="1"/>
            <a:r>
              <a:rPr lang="en-CA" dirty="0"/>
              <a:t>Northern Elephant Seal</a:t>
            </a:r>
          </a:p>
          <a:p>
            <a:pPr lvl="1"/>
            <a:r>
              <a:rPr lang="en-CA" dirty="0"/>
              <a:t>California Sea Lion</a:t>
            </a:r>
          </a:p>
          <a:p>
            <a:pPr lvl="1"/>
            <a:r>
              <a:rPr lang="en-CA" dirty="0"/>
              <a:t>Southern Sea Otter</a:t>
            </a:r>
          </a:p>
          <a:p>
            <a:r>
              <a:rPr lang="en-CA" b="1" dirty="0"/>
              <a:t>Santa Cruz</a:t>
            </a:r>
          </a:p>
          <a:p>
            <a:pPr lvl="1"/>
            <a:r>
              <a:rPr lang="en-CA" dirty="0"/>
              <a:t>Northern Elephant Seal</a:t>
            </a:r>
          </a:p>
          <a:p>
            <a:r>
              <a:rPr lang="en-CA" b="1" dirty="0"/>
              <a:t>San Luis Obispo</a:t>
            </a:r>
          </a:p>
          <a:p>
            <a:pPr lvl="1"/>
            <a:r>
              <a:rPr lang="en-CA" dirty="0"/>
              <a:t>California Sea 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BD388-479D-D7FE-4AD9-DE1AFFA10528}"/>
              </a:ext>
            </a:extLst>
          </p:cNvPr>
          <p:cNvSpPr txBox="1"/>
          <p:nvPr/>
        </p:nvSpPr>
        <p:spPr>
          <a:xfrm>
            <a:off x="6422653" y="6054810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7"/>
              </a:rPr>
              <a:t>HPAI Confirmed Cases in Livestock | APHIS</a:t>
            </a:r>
            <a:endParaRPr lang="en-CA" dirty="0"/>
          </a:p>
          <a:p>
            <a:r>
              <a:rPr lang="en-CA" dirty="0"/>
              <a:t>5 new cases in Dairy Cattle in Idaho April 13, 2026</a:t>
            </a:r>
          </a:p>
        </p:txBody>
      </p:sp>
    </p:spTree>
    <p:extLst>
      <p:ext uri="{BB962C8B-B14F-4D97-AF65-F5344CB8AC3E}">
        <p14:creationId xmlns:p14="http://schemas.microsoft.com/office/powerpoint/2010/main" val="320405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552F-5ADF-B702-DA3B-133090E1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hlinkClick r:id="rId3"/>
              </a:rPr>
              <a:t>Analyses of receptor binding specificity of highly pathogenic avian influenza A (H5N1) viruses isolated from felines in South Korea, 2023 - PMC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C760-AE29-A930-6A39-6E99A62DB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Two clusters of H5N1 2.3.4.4b in cat shelters in 2023</a:t>
            </a:r>
          </a:p>
          <a:p>
            <a:r>
              <a:rPr lang="en-CA" dirty="0"/>
              <a:t>Highly pathogenic and spread by direct contact</a:t>
            </a:r>
          </a:p>
          <a:p>
            <a:r>
              <a:rPr lang="en-CA" dirty="0"/>
              <a:t>Analyses of viruses showed that they retained </a:t>
            </a:r>
            <a:r>
              <a:rPr lang="el-GR" dirty="0"/>
              <a:t>α</a:t>
            </a:r>
            <a:r>
              <a:rPr lang="en-CA" dirty="0"/>
              <a:t>2-3 receptor specificity</a:t>
            </a:r>
          </a:p>
          <a:p>
            <a:r>
              <a:rPr lang="en-CA" dirty="0"/>
              <a:t>No detectable binding to </a:t>
            </a:r>
            <a:r>
              <a:rPr lang="el-GR" dirty="0"/>
              <a:t>α</a:t>
            </a:r>
            <a:r>
              <a:rPr lang="en-CA" dirty="0"/>
              <a:t>2-6 receptors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BFEF9-C732-7557-5CFF-1D789771A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3BA8B1-F7B2-3CCF-A336-A2C6C7818E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621251"/>
            <a:ext cx="5181600" cy="2760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42DE1A-333A-2FE8-B1B1-AF4194F494BB}"/>
              </a:ext>
            </a:extLst>
          </p:cNvPr>
          <p:cNvSpPr txBox="1"/>
          <p:nvPr/>
        </p:nvSpPr>
        <p:spPr>
          <a:xfrm>
            <a:off x="5952005" y="5381336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H5N1 2.3.4.4b: a review of mammalian adaptations and risk of pandemic emergence - PMC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20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290F-924F-EA65-75A7-9EC54E27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1149"/>
          </a:xfrm>
        </p:spPr>
        <p:txBody>
          <a:bodyPr/>
          <a:lstStyle/>
          <a:p>
            <a:r>
              <a:rPr lang="en-CA" sz="3600" dirty="0">
                <a:hlinkClick r:id="rId3"/>
              </a:rPr>
              <a:t>A fungus of Brazilian origin transmitted from cats to humans detected in Uruguay - </a:t>
            </a:r>
            <a:r>
              <a:rPr lang="en-CA" sz="3600" dirty="0" err="1">
                <a:hlinkClick r:id="rId3"/>
              </a:rPr>
              <a:t>Infobae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2A47-DE09-933B-A01D-0F274D64C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11" y="1230710"/>
            <a:ext cx="5730089" cy="4946253"/>
          </a:xfrm>
        </p:spPr>
        <p:txBody>
          <a:bodyPr/>
          <a:lstStyle/>
          <a:p>
            <a:r>
              <a:rPr lang="en-CA" i="1" dirty="0" err="1"/>
              <a:t>Sporothrix</a:t>
            </a:r>
            <a:r>
              <a:rPr lang="en-CA" i="1" dirty="0"/>
              <a:t> </a:t>
            </a:r>
            <a:r>
              <a:rPr lang="en-CA" i="1" dirty="0" err="1"/>
              <a:t>brasiliensis</a:t>
            </a:r>
            <a:endParaRPr lang="en-CA" i="1" dirty="0"/>
          </a:p>
          <a:p>
            <a:r>
              <a:rPr lang="en-CA" dirty="0"/>
              <a:t>First local detection of this pathogen of Brazilian origin</a:t>
            </a:r>
          </a:p>
          <a:p>
            <a:r>
              <a:rPr lang="en-CA" dirty="0"/>
              <a:t>Owner adopted a puppy in Brazil, developed ulcers on snout and ears after arrival</a:t>
            </a:r>
          </a:p>
          <a:p>
            <a:r>
              <a:rPr lang="en-CA" dirty="0"/>
              <a:t>Infected owners and cats in the household</a:t>
            </a:r>
          </a:p>
          <a:p>
            <a:r>
              <a:rPr lang="en-CA" dirty="0"/>
              <a:t>Additional cases reported with no epi links to the index case</a:t>
            </a:r>
          </a:p>
          <a:p>
            <a:r>
              <a:rPr lang="en-CA" dirty="0">
                <a:hlinkClick r:id="rId4"/>
              </a:rPr>
              <a:t>Cases reported rising in Brazil 2011 - 2023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CE0898-33DE-4F51-4AB0-6B3D0813B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6325815" y="1391205"/>
            <a:ext cx="5866185" cy="46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8A2FF-16A7-0A7E-24D6-5AE011C08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035A2-E3F9-2642-F736-B32006B3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271224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400" dirty="0">
                <a:hlinkClick r:id="rId3"/>
              </a:rPr>
              <a:t>Feline </a:t>
            </a:r>
            <a:r>
              <a:rPr lang="en-US" sz="3400" dirty="0" err="1">
                <a:hlinkClick r:id="rId3"/>
              </a:rPr>
              <a:t>chaphamaparvovirus</a:t>
            </a:r>
            <a:r>
              <a:rPr lang="en-US" sz="3400" dirty="0">
                <a:hlinkClick r:id="rId3"/>
              </a:rPr>
              <a:t> (feline </a:t>
            </a:r>
            <a:r>
              <a:rPr lang="en-US" sz="3400" dirty="0" err="1">
                <a:hlinkClick r:id="rId3"/>
              </a:rPr>
              <a:t>fechavirus</a:t>
            </a:r>
            <a:r>
              <a:rPr lang="en-US" sz="3400" dirty="0">
                <a:hlinkClick r:id="rId3"/>
              </a:rPr>
              <a:t>) in different cat populations - PubMed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FD09-48F1-2278-3B92-A35367AD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1907126"/>
            <a:ext cx="6002110" cy="3729034"/>
          </a:xfrm>
        </p:spPr>
        <p:txBody>
          <a:bodyPr vert="horz" lIns="91440" tIns="45720" rIns="91440" bIns="45720" rtlCol="0">
            <a:noAutofit/>
          </a:bodyPr>
          <a:lstStyle/>
          <a:p>
            <a:pPr eaLnBrk="1" hangingPunct="1"/>
            <a:r>
              <a:rPr lang="en-US" dirty="0"/>
              <a:t>Potentially emerging virus associated with diarrhea and vomiting in cats</a:t>
            </a:r>
          </a:p>
          <a:p>
            <a:pPr lvl="1" eaLnBrk="1" hangingPunct="1"/>
            <a:r>
              <a:rPr lang="en-US" dirty="0"/>
              <a:t>Shelter A (no GI disease) – 8/65 - 12%</a:t>
            </a:r>
          </a:p>
          <a:p>
            <a:pPr lvl="1" eaLnBrk="1" hangingPunct="1"/>
            <a:r>
              <a:rPr lang="en-US" dirty="0"/>
              <a:t>Shelter B – 1/9 – 11%</a:t>
            </a:r>
          </a:p>
          <a:p>
            <a:pPr lvl="1" eaLnBrk="1" hangingPunct="1"/>
            <a:r>
              <a:rPr lang="en-US" dirty="0"/>
              <a:t>Shelter C – 2/9 – 25%</a:t>
            </a:r>
          </a:p>
          <a:p>
            <a:pPr lvl="1" eaLnBrk="1" hangingPunct="1"/>
            <a:r>
              <a:rPr lang="en-US" dirty="0"/>
              <a:t>Shelter D – 7/8 – 88%</a:t>
            </a:r>
          </a:p>
          <a:p>
            <a:pPr lvl="1" eaLnBrk="1" hangingPunct="1"/>
            <a:r>
              <a:rPr lang="en-US" dirty="0"/>
              <a:t>Research Colony – 12/46 – 26%</a:t>
            </a:r>
          </a:p>
          <a:p>
            <a:pPr eaLnBrk="1" hangingPunct="1"/>
            <a:r>
              <a:rPr lang="en-US" dirty="0"/>
              <a:t>Virus found in both healthy and diarrheic cats</a:t>
            </a:r>
          </a:p>
          <a:p>
            <a:pPr eaLnBrk="1" hangingPunct="1"/>
            <a:r>
              <a:rPr lang="en-US" dirty="0"/>
              <a:t>Role of virus in outbreaks of diarrheic disease is unclear</a:t>
            </a:r>
          </a:p>
          <a:p>
            <a:pPr eaLnBrk="1" hangingPunct="1"/>
            <a:endParaRPr lang="en-US" dirty="0"/>
          </a:p>
        </p:txBody>
      </p:sp>
      <p:pic>
        <p:nvPicPr>
          <p:cNvPr id="7" name="Content Placeholder 6" descr="A cat with its eyes closed&#10;&#10;AI-generated content may be incorrect.">
            <a:extLst>
              <a:ext uri="{FF2B5EF4-FFF2-40B4-BE49-F238E27FC236}">
                <a16:creationId xmlns:a16="http://schemas.microsoft.com/office/drawing/2014/main" id="{D12E33EA-8D96-9125-D53A-E90DC49283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b="7746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73850-6AEF-907A-2366-4FD3DEEDE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22C2B47-41F2-42A5-AA41-34CCD966955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123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0703-9E8F-7293-C7FC-E3D8346C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025"/>
            <a:ext cx="10515600" cy="1325563"/>
          </a:xfrm>
        </p:spPr>
        <p:txBody>
          <a:bodyPr/>
          <a:lstStyle/>
          <a:p>
            <a:r>
              <a:rPr lang="en-CA" dirty="0"/>
              <a:t>Scientific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7046-26F9-8A04-9ABD-7995B2F16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488" y="961931"/>
            <a:ext cx="11230069" cy="4014788"/>
          </a:xfrm>
        </p:spPr>
        <p:txBody>
          <a:bodyPr/>
          <a:lstStyle/>
          <a:p>
            <a:pPr marL="0" indent="0">
              <a:buNone/>
            </a:pPr>
            <a:r>
              <a:rPr lang="en-CA" sz="2000" b="1"/>
              <a:t>Avian Influenza</a:t>
            </a:r>
            <a:endParaRPr lang="en-CA" sz="2000" b="1" dirty="0"/>
          </a:p>
          <a:p>
            <a:pPr marL="0" indent="0">
              <a:buNone/>
            </a:pPr>
            <a:r>
              <a:rPr lang="en-CA" sz="2000" dirty="0">
                <a:hlinkClick r:id="rId3"/>
              </a:rPr>
              <a:t>Beyond poultry: Rethinking monitoring and control of HPAI H5Nx anticipating spillover risks for mammals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CA" sz="2000" dirty="0">
                <a:hlinkClick r:id="rId3"/>
              </a:rPr>
              <a:t> </a:t>
            </a:r>
            <a:r>
              <a:rPr lang="en-CA" sz="2000" dirty="0" err="1">
                <a:hlinkClick r:id="rId3"/>
              </a:rPr>
              <a:t>offlu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5"/>
              </a:rPr>
              <a:t>Lack of respiratory droplet transmission of two recent human influenza A(H5N1) viruses in female ferrets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CA" sz="2000" dirty="0">
                <a:hlinkClick r:id="rId5"/>
              </a:rPr>
              <a:t> ScienceDirect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6"/>
              </a:rPr>
              <a:t>Hematogenous </a:t>
            </a:r>
            <a:r>
              <a:rPr lang="en-CA" sz="2000" dirty="0" err="1">
                <a:hlinkClick r:id="rId6"/>
              </a:rPr>
              <a:t>neuroinvasion</a:t>
            </a:r>
            <a:r>
              <a:rPr lang="en-CA" sz="2000" dirty="0">
                <a:hlinkClick r:id="rId6"/>
              </a:rPr>
              <a:t> and genotype-dependent transmission of influenza A H5N1 viruses in the cat host | </a:t>
            </a:r>
            <a:r>
              <a:rPr lang="en-CA" sz="2000" dirty="0" err="1">
                <a:hlinkClick r:id="rId6"/>
              </a:rPr>
              <a:t>bioRxiv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7"/>
              </a:rPr>
              <a:t>Advancing A(H5N1) influenza risk assessment in ferrets through comparative evaluation of airborne virus shedding patterns | Nature Communications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8"/>
              </a:rPr>
              <a:t>Viral protein mutations enabling mammalian adaptation in Avian Influenza A viruses: Strategies for zoonotic risk mitigation and future perspectives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CA" sz="2000" dirty="0">
                <a:hlinkClick r:id="rId8"/>
              </a:rPr>
              <a:t> ScienceDirect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9"/>
              </a:rPr>
              <a:t>Salpingitis and multiorgan lesions caused by highly pathogenic avian influenza A(H5N1) virus in a cat associated with consumption of recalled raw milk in California 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CA" sz="2000" dirty="0">
                <a:hlinkClick r:id="rId9"/>
              </a:rPr>
              <a:t> PubMed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10"/>
              </a:rPr>
              <a:t>Oseltamivir and </a:t>
            </a:r>
            <a:r>
              <a:rPr lang="en-CA" sz="2000" dirty="0" err="1">
                <a:hlinkClick r:id="rId10"/>
              </a:rPr>
              <a:t>baloxavir</a:t>
            </a:r>
            <a:r>
              <a:rPr lang="en-CA" sz="2000" dirty="0">
                <a:hlinkClick r:id="rId10"/>
              </a:rPr>
              <a:t> monotherapy and combination therapy efficacy against clade 2.3.4.4b A(H5N1) influenza virus infection in ferrets | Communications Biology</a:t>
            </a: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11"/>
              </a:rPr>
              <a:t>Novel recombinant H5-based vaccine provides effective protection against H5N1 influenza virus in cats | </a:t>
            </a:r>
            <a:r>
              <a:rPr lang="en-CA" sz="2000" dirty="0" err="1">
                <a:hlinkClick r:id="rId11"/>
              </a:rPr>
              <a:t>npj</a:t>
            </a:r>
            <a:r>
              <a:rPr lang="en-CA" sz="2000" dirty="0">
                <a:hlinkClick r:id="rId11"/>
              </a:rPr>
              <a:t> Vaccines</a:t>
            </a:r>
            <a:endParaRPr lang="en-CA" sz="2000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1F906-FE88-C7F4-4DE9-19022C5269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83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A13D8C747CE42B210262EB423AC51" ma:contentTypeVersion="15" ma:contentTypeDescription="Create a new document." ma:contentTypeScope="" ma:versionID="89a99309f50619cd2cb2bd943af489cc">
  <xsd:schema xmlns:xsd="http://www.w3.org/2001/XMLSchema" xmlns:xs="http://www.w3.org/2001/XMLSchema" xmlns:p="http://schemas.microsoft.com/office/2006/metadata/properties" xmlns:ns2="15b7ed99-b5df-4a34-ab63-5ec2159bb241" xmlns:ns3="894e992d-1f5f-43c5-970b-dde96d23e5c3" targetNamespace="http://schemas.microsoft.com/office/2006/metadata/properties" ma:root="true" ma:fieldsID="284bab10ff48d553330a69ccda6115c4" ns2:_="" ns3:_="">
    <xsd:import namespace="15b7ed99-b5df-4a34-ab63-5ec2159bb241"/>
    <xsd:import namespace="894e992d-1f5f-43c5-970b-dde96d23e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7ed99-b5df-4a34-ab63-5ec2159bb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62aa733-2270-4351-8ca3-f9ded615c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e992d-1f5f-43c5-970b-dde96d23e5c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8ed09ac-2159-45a7-87e0-5ac8721ea325}" ma:internalName="TaxCatchAll" ma:showField="CatchAllData" ma:web="894e992d-1f5f-43c5-970b-dde96d23e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4e992d-1f5f-43c5-970b-dde96d23e5c3" xsi:nil="true"/>
    <lcf76f155ced4ddcb4097134ff3c332f xmlns="15b7ed99-b5df-4a34-ab63-5ec2159bb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FBDCDE-0836-47C2-BFE1-394530A10FB5}"/>
</file>

<file path=customXml/itemProps2.xml><?xml version="1.0" encoding="utf-8"?>
<ds:datastoreItem xmlns:ds="http://schemas.openxmlformats.org/officeDocument/2006/customXml" ds:itemID="{A9730464-6948-4C58-A6AB-36643815AA26}"/>
</file>

<file path=customXml/itemProps3.xml><?xml version="1.0" encoding="utf-8"?>
<ds:datastoreItem xmlns:ds="http://schemas.openxmlformats.org/officeDocument/2006/customXml" ds:itemID="{E89FC941-F11B-4012-ADBE-F8B121FA81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27602</TotalTime>
  <Words>1016</Words>
  <Application>Microsoft Office PowerPoint</Application>
  <PresentationFormat>Widescreen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Asian Longhorn Tick in the USA</vt:lpstr>
      <vt:lpstr>New World Screwworm</vt:lpstr>
      <vt:lpstr>New World Screwworm</vt:lpstr>
      <vt:lpstr>H5N1 </vt:lpstr>
      <vt:lpstr>Analyses of receptor binding specificity of highly pathogenic avian influenza A (H5N1) viruses isolated from felines in South Korea, 2023 - PMC</vt:lpstr>
      <vt:lpstr>A fungus of Brazilian origin transmitted from cats to humans detected in Uruguay - Infobae</vt:lpstr>
      <vt:lpstr>Feline chaphamaparvovirus (feline fechavirus) in different cat populations - PubMed</vt:lpstr>
      <vt:lpstr>Scientific Findings</vt:lpstr>
      <vt:lpstr>Scientific Findings</vt:lpstr>
      <vt:lpstr>Scientific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584</cp:revision>
  <dcterms:created xsi:type="dcterms:W3CDTF">2020-02-07T23:34:08Z</dcterms:created>
  <dcterms:modified xsi:type="dcterms:W3CDTF">2026-04-14T17:22:08Z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0x0101001BEA13D8C747CE42B210262EB423AC51</vt:lpwstr>
  </property>
</Properties>
</file>