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56" r:id="rId2"/>
    <p:sldId id="513" r:id="rId3"/>
    <p:sldId id="497" r:id="rId4"/>
    <p:sldId id="515" r:id="rId5"/>
    <p:sldId id="512" r:id="rId6"/>
    <p:sldId id="389" r:id="rId7"/>
    <p:sldId id="390" r:id="rId8"/>
    <p:sldId id="514" r:id="rId9"/>
    <p:sldId id="386" r:id="rId10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sborn, Andrea" initials="" lastIdx="8" clrIdx="0"/>
  <p:cmAuthor id="2" name="Zana Dukadzinac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C487AF-9119-4382-A30D-1D2DF5D35ECD}" v="70" dt="2025-10-21T15:38:24.05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8" autoAdjust="0"/>
    <p:restoredTop sz="74024" autoAdjust="0"/>
  </p:normalViewPr>
  <p:slideViewPr>
    <p:cSldViewPr snapToGrid="0">
      <p:cViewPr varScale="1">
        <p:scale>
          <a:sx n="64" d="100"/>
          <a:sy n="64" d="100"/>
        </p:scale>
        <p:origin x="51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2794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sborn, Andrea (CFIA/ACIA)" userId="016df1cd-5d71-41bc-8fec-8f09298258d4" providerId="ADAL" clId="{96C487AF-9119-4382-A30D-1D2DF5D35ECD}"/>
    <pc:docChg chg="custSel addSld delSld modSld">
      <pc:chgData name="Osborn, Andrea (CFIA/ACIA)" userId="016df1cd-5d71-41bc-8fec-8f09298258d4" providerId="ADAL" clId="{96C487AF-9119-4382-A30D-1D2DF5D35ECD}" dt="2025-10-21T15:54:29.556" v="2108" actId="114"/>
      <pc:docMkLst>
        <pc:docMk/>
      </pc:docMkLst>
      <pc:sldChg chg="modSp mod">
        <pc:chgData name="Osborn, Andrea (CFIA/ACIA)" userId="016df1cd-5d71-41bc-8fec-8f09298258d4" providerId="ADAL" clId="{96C487AF-9119-4382-A30D-1D2DF5D35ECD}" dt="2025-10-20T16:22:02.815" v="14" actId="20577"/>
        <pc:sldMkLst>
          <pc:docMk/>
          <pc:sldMk cId="2216345456" sldId="256"/>
        </pc:sldMkLst>
        <pc:spChg chg="mod">
          <ac:chgData name="Osborn, Andrea (CFIA/ACIA)" userId="016df1cd-5d71-41bc-8fec-8f09298258d4" providerId="ADAL" clId="{96C487AF-9119-4382-A30D-1D2DF5D35ECD}" dt="2025-10-20T16:22:02.815" v="14" actId="20577"/>
          <ac:spMkLst>
            <pc:docMk/>
            <pc:sldMk cId="2216345456" sldId="256"/>
            <ac:spMk id="14339" creationId="{00000000-0000-0000-0000-000000000000}"/>
          </ac:spMkLst>
        </pc:spChg>
      </pc:sldChg>
      <pc:sldChg chg="modSp mod">
        <pc:chgData name="Osborn, Andrea (CFIA/ACIA)" userId="016df1cd-5d71-41bc-8fec-8f09298258d4" providerId="ADAL" clId="{96C487AF-9119-4382-A30D-1D2DF5D35ECD}" dt="2025-10-20T17:53:12" v="544" actId="20577"/>
        <pc:sldMkLst>
          <pc:docMk/>
          <pc:sldMk cId="833623760" sldId="386"/>
        </pc:sldMkLst>
        <pc:spChg chg="mod">
          <ac:chgData name="Osborn, Andrea (CFIA/ACIA)" userId="016df1cd-5d71-41bc-8fec-8f09298258d4" providerId="ADAL" clId="{96C487AF-9119-4382-A30D-1D2DF5D35ECD}" dt="2025-10-20T17:53:12" v="544" actId="20577"/>
          <ac:spMkLst>
            <pc:docMk/>
            <pc:sldMk cId="833623760" sldId="386"/>
            <ac:spMk id="3" creationId="{5DB1F3C5-0699-21E3-542A-A11E8A69B82D}"/>
          </ac:spMkLst>
        </pc:spChg>
      </pc:sldChg>
      <pc:sldChg chg="addSp delSp modSp mod modClrScheme chgLayout">
        <pc:chgData name="Osborn, Andrea (CFIA/ACIA)" userId="016df1cd-5d71-41bc-8fec-8f09298258d4" providerId="ADAL" clId="{96C487AF-9119-4382-A30D-1D2DF5D35ECD}" dt="2025-10-20T18:38:28.599" v="1018" actId="14100"/>
        <pc:sldMkLst>
          <pc:docMk/>
          <pc:sldMk cId="3121590041" sldId="389"/>
        </pc:sldMkLst>
        <pc:spChg chg="mod ord">
          <ac:chgData name="Osborn, Andrea (CFIA/ACIA)" userId="016df1cd-5d71-41bc-8fec-8f09298258d4" providerId="ADAL" clId="{96C487AF-9119-4382-A30D-1D2DF5D35ECD}" dt="2025-10-20T17:15:39.407" v="211" actId="14100"/>
          <ac:spMkLst>
            <pc:docMk/>
            <pc:sldMk cId="3121590041" sldId="389"/>
            <ac:spMk id="2" creationId="{E69910FB-116D-C0CE-9763-9F905EACCA2D}"/>
          </ac:spMkLst>
        </pc:spChg>
        <pc:spChg chg="mod ord">
          <ac:chgData name="Osborn, Andrea (CFIA/ACIA)" userId="016df1cd-5d71-41bc-8fec-8f09298258d4" providerId="ADAL" clId="{96C487AF-9119-4382-A30D-1D2DF5D35ECD}" dt="2025-10-20T17:15:04.659" v="104" actId="700"/>
          <ac:spMkLst>
            <pc:docMk/>
            <pc:sldMk cId="3121590041" sldId="389"/>
            <ac:spMk id="4" creationId="{A9CBC17E-3F58-7638-DEFE-A463B089EC36}"/>
          </ac:spMkLst>
        </pc:spChg>
        <pc:spChg chg="del mod">
          <ac:chgData name="Osborn, Andrea (CFIA/ACIA)" userId="016df1cd-5d71-41bc-8fec-8f09298258d4" providerId="ADAL" clId="{96C487AF-9119-4382-A30D-1D2DF5D35ECD}" dt="2025-10-20T17:15:13.458" v="105" actId="478"/>
          <ac:spMkLst>
            <pc:docMk/>
            <pc:sldMk cId="3121590041" sldId="389"/>
            <ac:spMk id="5" creationId="{07512F61-3671-1295-1D06-88B93495A745}"/>
          </ac:spMkLst>
        </pc:spChg>
        <pc:spChg chg="add mod ord">
          <ac:chgData name="Osborn, Andrea (CFIA/ACIA)" userId="016df1cd-5d71-41bc-8fec-8f09298258d4" providerId="ADAL" clId="{96C487AF-9119-4382-A30D-1D2DF5D35ECD}" dt="2025-10-20T18:38:28.599" v="1018" actId="14100"/>
          <ac:spMkLst>
            <pc:docMk/>
            <pc:sldMk cId="3121590041" sldId="389"/>
            <ac:spMk id="7" creationId="{AE9CE5D9-F52C-CDE0-C889-8296AE471555}"/>
          </ac:spMkLst>
        </pc:spChg>
        <pc:spChg chg="add mod ord">
          <ac:chgData name="Osborn, Andrea (CFIA/ACIA)" userId="016df1cd-5d71-41bc-8fec-8f09298258d4" providerId="ADAL" clId="{96C487AF-9119-4382-A30D-1D2DF5D35ECD}" dt="2025-10-20T17:15:04.659" v="104" actId="700"/>
          <ac:spMkLst>
            <pc:docMk/>
            <pc:sldMk cId="3121590041" sldId="389"/>
            <ac:spMk id="9" creationId="{869C0349-F6B5-C4C5-782F-702ACC1D23D2}"/>
          </ac:spMkLst>
        </pc:spChg>
        <pc:spChg chg="del mod">
          <ac:chgData name="Osborn, Andrea (CFIA/ACIA)" userId="016df1cd-5d71-41bc-8fec-8f09298258d4" providerId="ADAL" clId="{96C487AF-9119-4382-A30D-1D2DF5D35ECD}" dt="2025-10-20T17:15:00.055" v="103"/>
          <ac:spMkLst>
            <pc:docMk/>
            <pc:sldMk cId="3121590041" sldId="389"/>
            <ac:spMk id="10" creationId="{DD4EFA19-7C4F-100B-FF03-413E6C8F8F92}"/>
          </ac:spMkLst>
        </pc:spChg>
        <pc:picChg chg="add mod">
          <ac:chgData name="Osborn, Andrea (CFIA/ACIA)" userId="016df1cd-5d71-41bc-8fec-8f09298258d4" providerId="ADAL" clId="{96C487AF-9119-4382-A30D-1D2DF5D35ECD}" dt="2025-10-20T17:15:49.294" v="213" actId="1440"/>
          <ac:picMkLst>
            <pc:docMk/>
            <pc:sldMk cId="3121590041" sldId="389"/>
            <ac:picMk id="6" creationId="{8B725F00-AC48-1BBA-25FA-D18860EFF5D3}"/>
          </ac:picMkLst>
        </pc:picChg>
        <pc:picChg chg="del">
          <ac:chgData name="Osborn, Andrea (CFIA/ACIA)" userId="016df1cd-5d71-41bc-8fec-8f09298258d4" providerId="ADAL" clId="{96C487AF-9119-4382-A30D-1D2DF5D35ECD}" dt="2025-10-20T17:14:27.682" v="79" actId="478"/>
          <ac:picMkLst>
            <pc:docMk/>
            <pc:sldMk cId="3121590041" sldId="389"/>
            <ac:picMk id="8" creationId="{E6E1B735-953C-E613-DADB-3846B506156C}"/>
          </ac:picMkLst>
        </pc:picChg>
      </pc:sldChg>
      <pc:sldChg chg="addSp delSp modSp mod">
        <pc:chgData name="Osborn, Andrea (CFIA/ACIA)" userId="016df1cd-5d71-41bc-8fec-8f09298258d4" providerId="ADAL" clId="{96C487AF-9119-4382-A30D-1D2DF5D35ECD}" dt="2025-10-20T18:40:37.996" v="1231" actId="113"/>
        <pc:sldMkLst>
          <pc:docMk/>
          <pc:sldMk cId="1783423817" sldId="390"/>
        </pc:sldMkLst>
        <pc:spChg chg="mod">
          <ac:chgData name="Osborn, Andrea (CFIA/ACIA)" userId="016df1cd-5d71-41bc-8fec-8f09298258d4" providerId="ADAL" clId="{96C487AF-9119-4382-A30D-1D2DF5D35ECD}" dt="2025-10-20T17:20:04.522" v="355" actId="14100"/>
          <ac:spMkLst>
            <pc:docMk/>
            <pc:sldMk cId="1783423817" sldId="390"/>
            <ac:spMk id="2" creationId="{53788878-EA4C-020B-A909-FB2AD3030CB6}"/>
          </ac:spMkLst>
        </pc:spChg>
        <pc:spChg chg="mod">
          <ac:chgData name="Osborn, Andrea (CFIA/ACIA)" userId="016df1cd-5d71-41bc-8fec-8f09298258d4" providerId="ADAL" clId="{96C487AF-9119-4382-A30D-1D2DF5D35ECD}" dt="2025-10-20T18:40:37.996" v="1231" actId="113"/>
          <ac:spMkLst>
            <pc:docMk/>
            <pc:sldMk cId="1783423817" sldId="390"/>
            <ac:spMk id="11" creationId="{48933863-367B-A9E2-19CF-C56A9A614DE6}"/>
          </ac:spMkLst>
        </pc:spChg>
        <pc:picChg chg="add mod">
          <ac:chgData name="Osborn, Andrea (CFIA/ACIA)" userId="016df1cd-5d71-41bc-8fec-8f09298258d4" providerId="ADAL" clId="{96C487AF-9119-4382-A30D-1D2DF5D35ECD}" dt="2025-10-20T17:18:27.967" v="310" actId="1440"/>
          <ac:picMkLst>
            <pc:docMk/>
            <pc:sldMk cId="1783423817" sldId="390"/>
            <ac:picMk id="5" creationId="{ECC4F7CA-276C-BE83-B007-2353D4F9EEC6}"/>
          </ac:picMkLst>
        </pc:picChg>
        <pc:picChg chg="del">
          <ac:chgData name="Osborn, Andrea (CFIA/ACIA)" userId="016df1cd-5d71-41bc-8fec-8f09298258d4" providerId="ADAL" clId="{96C487AF-9119-4382-A30D-1D2DF5D35ECD}" dt="2025-10-20T17:17:03.808" v="216" actId="478"/>
          <ac:picMkLst>
            <pc:docMk/>
            <pc:sldMk cId="1783423817" sldId="390"/>
            <ac:picMk id="9" creationId="{64E1F24D-FA87-E7D5-A24D-BBB5B3E86E8D}"/>
          </ac:picMkLst>
        </pc:picChg>
      </pc:sldChg>
      <pc:sldChg chg="modSp del mod">
        <pc:chgData name="Osborn, Andrea (CFIA/ACIA)" userId="016df1cd-5d71-41bc-8fec-8f09298258d4" providerId="ADAL" clId="{96C487AF-9119-4382-A30D-1D2DF5D35ECD}" dt="2025-10-20T17:32:51.620" v="457" actId="47"/>
        <pc:sldMkLst>
          <pc:docMk/>
          <pc:sldMk cId="0" sldId="490"/>
        </pc:sldMkLst>
        <pc:spChg chg="mod">
          <ac:chgData name="Osborn, Andrea (CFIA/ACIA)" userId="016df1cd-5d71-41bc-8fec-8f09298258d4" providerId="ADAL" clId="{96C487AF-9119-4382-A30D-1D2DF5D35ECD}" dt="2025-10-20T17:21:46.512" v="359" actId="207"/>
          <ac:spMkLst>
            <pc:docMk/>
            <pc:sldMk cId="0" sldId="490"/>
            <ac:spMk id="2" creationId="{51A6D15D-9478-0CC8-7F93-8C16FD0BFD1C}"/>
          </ac:spMkLst>
        </pc:spChg>
        <pc:spChg chg="mod">
          <ac:chgData name="Osborn, Andrea (CFIA/ACIA)" userId="016df1cd-5d71-41bc-8fec-8f09298258d4" providerId="ADAL" clId="{96C487AF-9119-4382-A30D-1D2DF5D35ECD}" dt="2025-10-20T17:21:42.827" v="358" actId="207"/>
          <ac:spMkLst>
            <pc:docMk/>
            <pc:sldMk cId="0" sldId="490"/>
            <ac:spMk id="26628" creationId="{C1D959E4-DDF9-4541-5F6E-56395291A798}"/>
          </ac:spMkLst>
        </pc:spChg>
      </pc:sldChg>
      <pc:sldChg chg="modSp del mod">
        <pc:chgData name="Osborn, Andrea (CFIA/ACIA)" userId="016df1cd-5d71-41bc-8fec-8f09298258d4" providerId="ADAL" clId="{96C487AF-9119-4382-A30D-1D2DF5D35ECD}" dt="2025-10-20T17:11:53.858" v="35" actId="47"/>
        <pc:sldMkLst>
          <pc:docMk/>
          <pc:sldMk cId="3196825873" sldId="491"/>
        </pc:sldMkLst>
        <pc:spChg chg="mod">
          <ac:chgData name="Osborn, Andrea (CFIA/ACIA)" userId="016df1cd-5d71-41bc-8fec-8f09298258d4" providerId="ADAL" clId="{96C487AF-9119-4382-A30D-1D2DF5D35ECD}" dt="2025-10-20T16:21:52.976" v="1" actId="207"/>
          <ac:spMkLst>
            <pc:docMk/>
            <pc:sldMk cId="3196825873" sldId="491"/>
            <ac:spMk id="2" creationId="{83BF8582-5D6E-F6EF-1B59-32508D5184DB}"/>
          </ac:spMkLst>
        </pc:spChg>
        <pc:spChg chg="mod">
          <ac:chgData name="Osborn, Andrea (CFIA/ACIA)" userId="016df1cd-5d71-41bc-8fec-8f09298258d4" providerId="ADAL" clId="{96C487AF-9119-4382-A30D-1D2DF5D35ECD}" dt="2025-10-20T16:21:50.418" v="0" actId="207"/>
          <ac:spMkLst>
            <pc:docMk/>
            <pc:sldMk cId="3196825873" sldId="491"/>
            <ac:spMk id="3" creationId="{E713820F-BEBD-73B0-B7CB-0D5565EEC5B0}"/>
          </ac:spMkLst>
        </pc:spChg>
      </pc:sldChg>
      <pc:sldChg chg="modSp del mod">
        <pc:chgData name="Osborn, Andrea (CFIA/ACIA)" userId="016df1cd-5d71-41bc-8fec-8f09298258d4" providerId="ADAL" clId="{96C487AF-9119-4382-A30D-1D2DF5D35ECD}" dt="2025-10-20T17:33:55.862" v="510" actId="47"/>
        <pc:sldMkLst>
          <pc:docMk/>
          <pc:sldMk cId="3608779990" sldId="492"/>
        </pc:sldMkLst>
        <pc:spChg chg="mod">
          <ac:chgData name="Osborn, Andrea (CFIA/ACIA)" userId="016df1cd-5d71-41bc-8fec-8f09298258d4" providerId="ADAL" clId="{96C487AF-9119-4382-A30D-1D2DF5D35ECD}" dt="2025-10-20T16:23:10.869" v="30" actId="207"/>
          <ac:spMkLst>
            <pc:docMk/>
            <pc:sldMk cId="3608779990" sldId="492"/>
            <ac:spMk id="3" creationId="{01E187CC-4D34-4712-95BC-D9A33B4C25A8}"/>
          </ac:spMkLst>
        </pc:spChg>
      </pc:sldChg>
      <pc:sldChg chg="modSp del mod">
        <pc:chgData name="Osborn, Andrea (CFIA/ACIA)" userId="016df1cd-5d71-41bc-8fec-8f09298258d4" providerId="ADAL" clId="{96C487AF-9119-4382-A30D-1D2DF5D35ECD}" dt="2025-10-20T17:11:55.770" v="36" actId="47"/>
        <pc:sldMkLst>
          <pc:docMk/>
          <pc:sldMk cId="1750292834" sldId="494"/>
        </pc:sldMkLst>
        <pc:spChg chg="mod">
          <ac:chgData name="Osborn, Andrea (CFIA/ACIA)" userId="016df1cd-5d71-41bc-8fec-8f09298258d4" providerId="ADAL" clId="{96C487AF-9119-4382-A30D-1D2DF5D35ECD}" dt="2025-10-20T16:22:07.152" v="15" actId="207"/>
          <ac:spMkLst>
            <pc:docMk/>
            <pc:sldMk cId="1750292834" sldId="494"/>
            <ac:spMk id="2" creationId="{53F74CEC-C561-2E9D-ADF3-1267A207381E}"/>
          </ac:spMkLst>
        </pc:spChg>
        <pc:spChg chg="mod">
          <ac:chgData name="Osborn, Andrea (CFIA/ACIA)" userId="016df1cd-5d71-41bc-8fec-8f09298258d4" providerId="ADAL" clId="{96C487AF-9119-4382-A30D-1D2DF5D35ECD}" dt="2025-10-20T16:22:10.782" v="16" actId="207"/>
          <ac:spMkLst>
            <pc:docMk/>
            <pc:sldMk cId="1750292834" sldId="494"/>
            <ac:spMk id="12" creationId="{DBD4095E-022C-5D9E-8075-FFA0210F0BE1}"/>
          </ac:spMkLst>
        </pc:spChg>
      </pc:sldChg>
      <pc:sldChg chg="modSp del mod">
        <pc:chgData name="Osborn, Andrea (CFIA/ACIA)" userId="016df1cd-5d71-41bc-8fec-8f09298258d4" providerId="ADAL" clId="{96C487AF-9119-4382-A30D-1D2DF5D35ECD}" dt="2025-10-20T17:33:57.014" v="511" actId="47"/>
        <pc:sldMkLst>
          <pc:docMk/>
          <pc:sldMk cId="2927551128" sldId="495"/>
        </pc:sldMkLst>
        <pc:spChg chg="mod">
          <ac:chgData name="Osborn, Andrea (CFIA/ACIA)" userId="016df1cd-5d71-41bc-8fec-8f09298258d4" providerId="ADAL" clId="{96C487AF-9119-4382-A30D-1D2DF5D35ECD}" dt="2025-10-20T16:23:19.987" v="33" actId="207"/>
          <ac:spMkLst>
            <pc:docMk/>
            <pc:sldMk cId="2927551128" sldId="495"/>
            <ac:spMk id="3" creationId="{CC76038A-A106-9164-0290-5836E01C54CA}"/>
          </ac:spMkLst>
        </pc:spChg>
        <pc:spChg chg="mod">
          <ac:chgData name="Osborn, Andrea (CFIA/ACIA)" userId="016df1cd-5d71-41bc-8fec-8f09298258d4" providerId="ADAL" clId="{96C487AF-9119-4382-A30D-1D2DF5D35ECD}" dt="2025-10-20T16:23:17.252" v="32" actId="207"/>
          <ac:spMkLst>
            <pc:docMk/>
            <pc:sldMk cId="2927551128" sldId="495"/>
            <ac:spMk id="14" creationId="{2AD2E247-B7B0-5C76-014D-0BFE4145251F}"/>
          </ac:spMkLst>
        </pc:spChg>
      </pc:sldChg>
      <pc:sldChg chg="addSp delSp modSp add mod">
        <pc:chgData name="Osborn, Andrea (CFIA/ACIA)" userId="016df1cd-5d71-41bc-8fec-8f09298258d4" providerId="ADAL" clId="{96C487AF-9119-4382-A30D-1D2DF5D35ECD}" dt="2025-10-21T15:38:09.533" v="2104" actId="20577"/>
        <pc:sldMkLst>
          <pc:docMk/>
          <pc:sldMk cId="1753047355" sldId="497"/>
        </pc:sldMkLst>
        <pc:spChg chg="add del">
          <ac:chgData name="Osborn, Andrea (CFIA/ACIA)" userId="016df1cd-5d71-41bc-8fec-8f09298258d4" providerId="ADAL" clId="{96C487AF-9119-4382-A30D-1D2DF5D35ECD}" dt="2025-10-20T19:00:48.915" v="1374" actId="478"/>
          <ac:spMkLst>
            <pc:docMk/>
            <pc:sldMk cId="1753047355" sldId="497"/>
            <ac:spMk id="3" creationId="{FEB0D33E-B5AE-8BE4-1F7F-2ABA31C3A78E}"/>
          </ac:spMkLst>
        </pc:spChg>
        <pc:spChg chg="add del">
          <ac:chgData name="Osborn, Andrea (CFIA/ACIA)" userId="016df1cd-5d71-41bc-8fec-8f09298258d4" providerId="ADAL" clId="{96C487AF-9119-4382-A30D-1D2DF5D35ECD}" dt="2025-10-20T19:01:17.790" v="1382" actId="478"/>
          <ac:spMkLst>
            <pc:docMk/>
            <pc:sldMk cId="1753047355" sldId="497"/>
            <ac:spMk id="6" creationId="{C0BB9CF1-3AF1-2152-3AE9-83CCEFE26C5E}"/>
          </ac:spMkLst>
        </pc:spChg>
        <pc:spChg chg="mod">
          <ac:chgData name="Osborn, Andrea (CFIA/ACIA)" userId="016df1cd-5d71-41bc-8fec-8f09298258d4" providerId="ADAL" clId="{96C487AF-9119-4382-A30D-1D2DF5D35ECD}" dt="2025-10-21T15:38:09.533" v="2104" actId="20577"/>
          <ac:spMkLst>
            <pc:docMk/>
            <pc:sldMk cId="1753047355" sldId="497"/>
            <ac:spMk id="24579" creationId="{5B18BBCE-525F-386A-8D1E-02C20D67DCA5}"/>
          </ac:spMkLst>
        </pc:spChg>
        <pc:picChg chg="add mod">
          <ac:chgData name="Osborn, Andrea (CFIA/ACIA)" userId="016df1cd-5d71-41bc-8fec-8f09298258d4" providerId="ADAL" clId="{96C487AF-9119-4382-A30D-1D2DF5D35ECD}" dt="2025-10-20T19:01:01.367" v="1379" actId="1076"/>
          <ac:picMkLst>
            <pc:docMk/>
            <pc:sldMk cId="1753047355" sldId="497"/>
            <ac:picMk id="4" creationId="{E12FB12C-6709-69A9-3507-1F0F2A8B46C7}"/>
          </ac:picMkLst>
        </pc:picChg>
        <pc:picChg chg="del">
          <ac:chgData name="Osborn, Andrea (CFIA/ACIA)" userId="016df1cd-5d71-41bc-8fec-8f09298258d4" providerId="ADAL" clId="{96C487AF-9119-4382-A30D-1D2DF5D35ECD}" dt="2025-10-20T19:00:34.210" v="1372" actId="478"/>
          <ac:picMkLst>
            <pc:docMk/>
            <pc:sldMk cId="1753047355" sldId="497"/>
            <ac:picMk id="5" creationId="{DF5BD567-B2F1-A3C0-7FC3-8FF0AE7BC69A}"/>
          </ac:picMkLst>
        </pc:picChg>
        <pc:picChg chg="del">
          <ac:chgData name="Osborn, Andrea (CFIA/ACIA)" userId="016df1cd-5d71-41bc-8fec-8f09298258d4" providerId="ADAL" clId="{96C487AF-9119-4382-A30D-1D2DF5D35ECD}" dt="2025-10-20T19:01:04.021" v="1380" actId="478"/>
          <ac:picMkLst>
            <pc:docMk/>
            <pc:sldMk cId="1753047355" sldId="497"/>
            <ac:picMk id="7" creationId="{854B88E7-CE08-A563-91BF-587780E8B0B9}"/>
          </ac:picMkLst>
        </pc:picChg>
        <pc:picChg chg="add mod">
          <ac:chgData name="Osborn, Andrea (CFIA/ACIA)" userId="016df1cd-5d71-41bc-8fec-8f09298258d4" providerId="ADAL" clId="{96C487AF-9119-4382-A30D-1D2DF5D35ECD}" dt="2025-10-20T19:01:33.325" v="1386" actId="1076"/>
          <ac:picMkLst>
            <pc:docMk/>
            <pc:sldMk cId="1753047355" sldId="497"/>
            <ac:picMk id="8" creationId="{537B009F-C940-9563-A299-EB94ABC80C92}"/>
          </ac:picMkLst>
        </pc:picChg>
      </pc:sldChg>
      <pc:sldChg chg="modSp del mod">
        <pc:chgData name="Osborn, Andrea (CFIA/ACIA)" userId="016df1cd-5d71-41bc-8fec-8f09298258d4" providerId="ADAL" clId="{96C487AF-9119-4382-A30D-1D2DF5D35ECD}" dt="2025-10-20T18:41:28.957" v="1233" actId="47"/>
        <pc:sldMkLst>
          <pc:docMk/>
          <pc:sldMk cId="0" sldId="508"/>
        </pc:sldMkLst>
        <pc:spChg chg="mod">
          <ac:chgData name="Osborn, Andrea (CFIA/ACIA)" userId="016df1cd-5d71-41bc-8fec-8f09298258d4" providerId="ADAL" clId="{96C487AF-9119-4382-A30D-1D2DF5D35ECD}" dt="2025-10-20T16:22:33.947" v="22" actId="207"/>
          <ac:spMkLst>
            <pc:docMk/>
            <pc:sldMk cId="0" sldId="508"/>
            <ac:spMk id="2" creationId="{23D2A4C7-8A96-3CAC-B1F8-562B70ABFD6E}"/>
          </ac:spMkLst>
        </pc:spChg>
        <pc:spChg chg="mod">
          <ac:chgData name="Osborn, Andrea (CFIA/ACIA)" userId="016df1cd-5d71-41bc-8fec-8f09298258d4" providerId="ADAL" clId="{96C487AF-9119-4382-A30D-1D2DF5D35ECD}" dt="2025-10-20T16:22:31.648" v="21" actId="207"/>
          <ac:spMkLst>
            <pc:docMk/>
            <pc:sldMk cId="0" sldId="508"/>
            <ac:spMk id="36867" creationId="{BA390CDF-9386-CDAD-E874-CE8A35684570}"/>
          </ac:spMkLst>
        </pc:spChg>
      </pc:sldChg>
      <pc:sldChg chg="modSp del mod modShow">
        <pc:chgData name="Osborn, Andrea (CFIA/ACIA)" userId="016df1cd-5d71-41bc-8fec-8f09298258d4" providerId="ADAL" clId="{96C487AF-9119-4382-A30D-1D2DF5D35ECD}" dt="2025-10-21T15:35:23.925" v="2052" actId="47"/>
        <pc:sldMkLst>
          <pc:docMk/>
          <pc:sldMk cId="0" sldId="510"/>
        </pc:sldMkLst>
        <pc:spChg chg="mod">
          <ac:chgData name="Osborn, Andrea (CFIA/ACIA)" userId="016df1cd-5d71-41bc-8fec-8f09298258d4" providerId="ADAL" clId="{96C487AF-9119-4382-A30D-1D2DF5D35ECD}" dt="2025-10-20T16:22:27.307" v="20" actId="207"/>
          <ac:spMkLst>
            <pc:docMk/>
            <pc:sldMk cId="0" sldId="510"/>
            <ac:spMk id="2" creationId="{81129F54-410F-D04B-557E-5B7C8501F3F8}"/>
          </ac:spMkLst>
        </pc:spChg>
        <pc:spChg chg="mod">
          <ac:chgData name="Osborn, Andrea (CFIA/ACIA)" userId="016df1cd-5d71-41bc-8fec-8f09298258d4" providerId="ADAL" clId="{96C487AF-9119-4382-A30D-1D2DF5D35ECD}" dt="2025-10-20T16:22:24.177" v="19" actId="207"/>
          <ac:spMkLst>
            <pc:docMk/>
            <pc:sldMk cId="0" sldId="510"/>
            <ac:spMk id="40963" creationId="{74E54CFB-E406-1FE0-2BF7-03931211EC58}"/>
          </ac:spMkLst>
        </pc:spChg>
      </pc:sldChg>
      <pc:sldChg chg="modSp del mod">
        <pc:chgData name="Osborn, Andrea (CFIA/ACIA)" userId="016df1cd-5d71-41bc-8fec-8f09298258d4" providerId="ADAL" clId="{96C487AF-9119-4382-A30D-1D2DF5D35ECD}" dt="2025-10-20T17:20:15.329" v="356" actId="47"/>
        <pc:sldMkLst>
          <pc:docMk/>
          <pc:sldMk cId="1985543566" sldId="511"/>
        </pc:sldMkLst>
        <pc:spChg chg="mod">
          <ac:chgData name="Osborn, Andrea (CFIA/ACIA)" userId="016df1cd-5d71-41bc-8fec-8f09298258d4" providerId="ADAL" clId="{96C487AF-9119-4382-A30D-1D2DF5D35ECD}" dt="2025-10-20T16:22:45.128" v="24" actId="207"/>
          <ac:spMkLst>
            <pc:docMk/>
            <pc:sldMk cId="1985543566" sldId="511"/>
            <ac:spMk id="2" creationId="{F3868F48-9092-02FF-2209-8DCAB4FE4441}"/>
          </ac:spMkLst>
        </pc:spChg>
        <pc:spChg chg="mod">
          <ac:chgData name="Osborn, Andrea (CFIA/ACIA)" userId="016df1cd-5d71-41bc-8fec-8f09298258d4" providerId="ADAL" clId="{96C487AF-9119-4382-A30D-1D2DF5D35ECD}" dt="2025-10-20T16:22:40.668" v="23" actId="207"/>
          <ac:spMkLst>
            <pc:docMk/>
            <pc:sldMk cId="1985543566" sldId="511"/>
            <ac:spMk id="5" creationId="{7BABB7BF-49FA-FBAC-8A5C-2EE37FE8E962}"/>
          </ac:spMkLst>
        </pc:spChg>
      </pc:sldChg>
      <pc:sldChg chg="addSp modSp new mod">
        <pc:chgData name="Osborn, Andrea (CFIA/ACIA)" userId="016df1cd-5d71-41bc-8fec-8f09298258d4" providerId="ADAL" clId="{96C487AF-9119-4382-A30D-1D2DF5D35ECD}" dt="2025-10-20T18:41:52.196" v="1237" actId="1076"/>
        <pc:sldMkLst>
          <pc:docMk/>
          <pc:sldMk cId="1812498540" sldId="512"/>
        </pc:sldMkLst>
        <pc:spChg chg="mod">
          <ac:chgData name="Osborn, Andrea (CFIA/ACIA)" userId="016df1cd-5d71-41bc-8fec-8f09298258d4" providerId="ADAL" clId="{96C487AF-9119-4382-A30D-1D2DF5D35ECD}" dt="2025-10-20T18:41:52.196" v="1237" actId="1076"/>
          <ac:spMkLst>
            <pc:docMk/>
            <pc:sldMk cId="1812498540" sldId="512"/>
            <ac:spMk id="2" creationId="{125408BA-5681-A5ED-CD96-B2F08ED16239}"/>
          </ac:spMkLst>
        </pc:spChg>
        <pc:spChg chg="add mod">
          <ac:chgData name="Osborn, Andrea (CFIA/ACIA)" userId="016df1cd-5d71-41bc-8fec-8f09298258d4" providerId="ADAL" clId="{96C487AF-9119-4382-A30D-1D2DF5D35ECD}" dt="2025-10-20T17:19:10.599" v="341" actId="1076"/>
          <ac:spMkLst>
            <pc:docMk/>
            <pc:sldMk cId="1812498540" sldId="512"/>
            <ac:spMk id="9" creationId="{0FFAF87E-D5A5-652F-C2AB-D10F54C23940}"/>
          </ac:spMkLst>
        </pc:spChg>
        <pc:picChg chg="add mod">
          <ac:chgData name="Osborn, Andrea (CFIA/ACIA)" userId="016df1cd-5d71-41bc-8fec-8f09298258d4" providerId="ADAL" clId="{96C487AF-9119-4382-A30D-1D2DF5D35ECD}" dt="2025-10-20T18:41:47.432" v="1236" actId="1076"/>
          <ac:picMkLst>
            <pc:docMk/>
            <pc:sldMk cId="1812498540" sldId="512"/>
            <ac:picMk id="7" creationId="{0942DD2B-5513-220B-3235-BE40A20E0B53}"/>
          </ac:picMkLst>
        </pc:picChg>
      </pc:sldChg>
      <pc:sldChg chg="addSp delSp modSp new mod modNotesTx">
        <pc:chgData name="Osborn, Andrea (CFIA/ACIA)" userId="016df1cd-5d71-41bc-8fec-8f09298258d4" providerId="ADAL" clId="{96C487AF-9119-4382-A30D-1D2DF5D35ECD}" dt="2025-10-20T18:38:02.086" v="1016" actId="313"/>
        <pc:sldMkLst>
          <pc:docMk/>
          <pc:sldMk cId="3167330037" sldId="513"/>
        </pc:sldMkLst>
        <pc:spChg chg="mod">
          <ac:chgData name="Osborn, Andrea (CFIA/ACIA)" userId="016df1cd-5d71-41bc-8fec-8f09298258d4" providerId="ADAL" clId="{96C487AF-9119-4382-A30D-1D2DF5D35ECD}" dt="2025-10-20T17:32:29.900" v="408" actId="20577"/>
          <ac:spMkLst>
            <pc:docMk/>
            <pc:sldMk cId="3167330037" sldId="513"/>
            <ac:spMk id="2" creationId="{8C8E5A22-E3FD-5A4B-459E-228CA4676B13}"/>
          </ac:spMkLst>
        </pc:spChg>
        <pc:spChg chg="mod">
          <ac:chgData name="Osborn, Andrea (CFIA/ACIA)" userId="016df1cd-5d71-41bc-8fec-8f09298258d4" providerId="ADAL" clId="{96C487AF-9119-4382-A30D-1D2DF5D35ECD}" dt="2025-10-20T18:37:01.495" v="762" actId="14100"/>
          <ac:spMkLst>
            <pc:docMk/>
            <pc:sldMk cId="3167330037" sldId="513"/>
            <ac:spMk id="3" creationId="{D2F09F16-6E9D-DD17-A332-270D5941066B}"/>
          </ac:spMkLst>
        </pc:spChg>
        <pc:spChg chg="add mod">
          <ac:chgData name="Osborn, Andrea (CFIA/ACIA)" userId="016df1cd-5d71-41bc-8fec-8f09298258d4" providerId="ADAL" clId="{96C487AF-9119-4382-A30D-1D2DF5D35ECD}" dt="2025-10-20T17:29:46.558" v="378" actId="1076"/>
          <ac:spMkLst>
            <pc:docMk/>
            <pc:sldMk cId="3167330037" sldId="513"/>
            <ac:spMk id="10" creationId="{5079163B-718B-54A6-8C87-6149C3053990}"/>
          </ac:spMkLst>
        </pc:spChg>
        <pc:picChg chg="add del mod">
          <ac:chgData name="Osborn, Andrea (CFIA/ACIA)" userId="016df1cd-5d71-41bc-8fec-8f09298258d4" providerId="ADAL" clId="{96C487AF-9119-4382-A30D-1D2DF5D35ECD}" dt="2025-10-20T17:28:41.967" v="369" actId="478"/>
          <ac:picMkLst>
            <pc:docMk/>
            <pc:sldMk cId="3167330037" sldId="513"/>
            <ac:picMk id="6" creationId="{710FB483-9A44-679F-2C4F-D28B7C91A545}"/>
          </ac:picMkLst>
        </pc:picChg>
        <pc:picChg chg="add mod">
          <ac:chgData name="Osborn, Andrea (CFIA/ACIA)" userId="016df1cd-5d71-41bc-8fec-8f09298258d4" providerId="ADAL" clId="{96C487AF-9119-4382-A30D-1D2DF5D35ECD}" dt="2025-10-20T17:33:39.315" v="509" actId="1076"/>
          <ac:picMkLst>
            <pc:docMk/>
            <pc:sldMk cId="3167330037" sldId="513"/>
            <ac:picMk id="8" creationId="{7DC5AE7E-42A1-6438-D4F7-C6CDD7E9EDB9}"/>
          </ac:picMkLst>
        </pc:picChg>
      </pc:sldChg>
      <pc:sldChg chg="addSp delSp modSp new mod">
        <pc:chgData name="Osborn, Andrea (CFIA/ACIA)" userId="016df1cd-5d71-41bc-8fec-8f09298258d4" providerId="ADAL" clId="{96C487AF-9119-4382-A30D-1D2DF5D35ECD}" dt="2025-10-20T19:16:08.241" v="2049" actId="14100"/>
        <pc:sldMkLst>
          <pc:docMk/>
          <pc:sldMk cId="3557669172" sldId="514"/>
        </pc:sldMkLst>
        <pc:spChg chg="mod">
          <ac:chgData name="Osborn, Andrea (CFIA/ACIA)" userId="016df1cd-5d71-41bc-8fec-8f09298258d4" providerId="ADAL" clId="{96C487AF-9119-4382-A30D-1D2DF5D35ECD}" dt="2025-10-20T19:15:17.172" v="2036" actId="14100"/>
          <ac:spMkLst>
            <pc:docMk/>
            <pc:sldMk cId="3557669172" sldId="514"/>
            <ac:spMk id="2" creationId="{FC844964-1E7F-7848-4950-FF181AADFCFC}"/>
          </ac:spMkLst>
        </pc:spChg>
        <pc:spChg chg="mod">
          <ac:chgData name="Osborn, Andrea (CFIA/ACIA)" userId="016df1cd-5d71-41bc-8fec-8f09298258d4" providerId="ADAL" clId="{96C487AF-9119-4382-A30D-1D2DF5D35ECD}" dt="2025-10-20T19:16:08.241" v="2049" actId="14100"/>
          <ac:spMkLst>
            <pc:docMk/>
            <pc:sldMk cId="3557669172" sldId="514"/>
            <ac:spMk id="3" creationId="{ABE45AB5-DC17-47B3-5CBA-5803BD446E5A}"/>
          </ac:spMkLst>
        </pc:spChg>
        <pc:spChg chg="mod">
          <ac:chgData name="Osborn, Andrea (CFIA/ACIA)" userId="016df1cd-5d71-41bc-8fec-8f09298258d4" providerId="ADAL" clId="{96C487AF-9119-4382-A30D-1D2DF5D35ECD}" dt="2025-10-20T19:15:40.090" v="2046" actId="20577"/>
          <ac:spMkLst>
            <pc:docMk/>
            <pc:sldMk cId="3557669172" sldId="514"/>
            <ac:spMk id="4" creationId="{67A52D8B-0EDE-BB1F-0F01-2328F2B6F071}"/>
          </ac:spMkLst>
        </pc:spChg>
        <pc:spChg chg="add mod">
          <ac:chgData name="Osborn, Andrea (CFIA/ACIA)" userId="016df1cd-5d71-41bc-8fec-8f09298258d4" providerId="ADAL" clId="{96C487AF-9119-4382-A30D-1D2DF5D35ECD}" dt="2025-10-20T19:16:02.599" v="2047" actId="164"/>
          <ac:spMkLst>
            <pc:docMk/>
            <pc:sldMk cId="3557669172" sldId="514"/>
            <ac:spMk id="10" creationId="{9A9BD31B-5570-9508-AE9B-37FA4B6B415F}"/>
          </ac:spMkLst>
        </pc:spChg>
        <pc:spChg chg="add del mod">
          <ac:chgData name="Osborn, Andrea (CFIA/ACIA)" userId="016df1cd-5d71-41bc-8fec-8f09298258d4" providerId="ADAL" clId="{96C487AF-9119-4382-A30D-1D2DF5D35ECD}" dt="2025-10-20T18:53:10.747" v="1367"/>
          <ac:spMkLst>
            <pc:docMk/>
            <pc:sldMk cId="3557669172" sldId="514"/>
            <ac:spMk id="14" creationId="{0155167A-7815-852E-EAD5-74982E192879}"/>
          </ac:spMkLst>
        </pc:spChg>
        <pc:grpChg chg="add mod">
          <ac:chgData name="Osborn, Andrea (CFIA/ACIA)" userId="016df1cd-5d71-41bc-8fec-8f09298258d4" providerId="ADAL" clId="{96C487AF-9119-4382-A30D-1D2DF5D35ECD}" dt="2025-10-20T19:16:05.791" v="2048" actId="1076"/>
          <ac:grpSpMkLst>
            <pc:docMk/>
            <pc:sldMk cId="3557669172" sldId="514"/>
            <ac:grpSpMk id="15" creationId="{7868981F-E344-8609-8986-5D5298E6CFAA}"/>
          </ac:grpSpMkLst>
        </pc:grpChg>
        <pc:picChg chg="add mod">
          <ac:chgData name="Osborn, Andrea (CFIA/ACIA)" userId="016df1cd-5d71-41bc-8fec-8f09298258d4" providerId="ADAL" clId="{96C487AF-9119-4382-A30D-1D2DF5D35ECD}" dt="2025-10-20T19:16:02.599" v="2047" actId="164"/>
          <ac:picMkLst>
            <pc:docMk/>
            <pc:sldMk cId="3557669172" sldId="514"/>
            <ac:picMk id="7" creationId="{FF6AF655-5A37-D820-C5E6-454B7586C502}"/>
          </ac:picMkLst>
        </pc:picChg>
        <pc:picChg chg="add mod">
          <ac:chgData name="Osborn, Andrea (CFIA/ACIA)" userId="016df1cd-5d71-41bc-8fec-8f09298258d4" providerId="ADAL" clId="{96C487AF-9119-4382-A30D-1D2DF5D35ECD}" dt="2025-10-20T19:16:02.599" v="2047" actId="164"/>
          <ac:picMkLst>
            <pc:docMk/>
            <pc:sldMk cId="3557669172" sldId="514"/>
            <ac:picMk id="9" creationId="{C67C5769-0DA6-36E3-3ECB-FE3E8F0A778D}"/>
          </ac:picMkLst>
        </pc:picChg>
        <pc:picChg chg="add mod">
          <ac:chgData name="Osborn, Andrea (CFIA/ACIA)" userId="016df1cd-5d71-41bc-8fec-8f09298258d4" providerId="ADAL" clId="{96C487AF-9119-4382-A30D-1D2DF5D35ECD}" dt="2025-10-20T19:16:02.599" v="2047" actId="164"/>
          <ac:picMkLst>
            <pc:docMk/>
            <pc:sldMk cId="3557669172" sldId="514"/>
            <ac:picMk id="12" creationId="{A911464B-F0C9-26A4-DB28-8B3A094CEF68}"/>
          </ac:picMkLst>
        </pc:picChg>
      </pc:sldChg>
      <pc:sldChg chg="addSp delSp modSp new del mod modClrScheme chgLayout">
        <pc:chgData name="Osborn, Andrea (CFIA/ACIA)" userId="016df1cd-5d71-41bc-8fec-8f09298258d4" providerId="ADAL" clId="{96C487AF-9119-4382-A30D-1D2DF5D35ECD}" dt="2025-10-20T18:25:38.108" v="549" actId="47"/>
        <pc:sldMkLst>
          <pc:docMk/>
          <pc:sldMk cId="3131579584" sldId="515"/>
        </pc:sldMkLst>
        <pc:spChg chg="del mod ord">
          <ac:chgData name="Osborn, Andrea (CFIA/ACIA)" userId="016df1cd-5d71-41bc-8fec-8f09298258d4" providerId="ADAL" clId="{96C487AF-9119-4382-A30D-1D2DF5D35ECD}" dt="2025-10-20T17:53:19.545" v="546" actId="700"/>
          <ac:spMkLst>
            <pc:docMk/>
            <pc:sldMk cId="3131579584" sldId="515"/>
            <ac:spMk id="2" creationId="{5467AE67-5CE1-82B5-93E1-3BECA847777D}"/>
          </ac:spMkLst>
        </pc:spChg>
        <pc:spChg chg="del">
          <ac:chgData name="Osborn, Andrea (CFIA/ACIA)" userId="016df1cd-5d71-41bc-8fec-8f09298258d4" providerId="ADAL" clId="{96C487AF-9119-4382-A30D-1D2DF5D35ECD}" dt="2025-10-20T17:53:19.545" v="546" actId="700"/>
          <ac:spMkLst>
            <pc:docMk/>
            <pc:sldMk cId="3131579584" sldId="515"/>
            <ac:spMk id="3" creationId="{718D2F98-3606-751B-F8E8-9645BBCF888F}"/>
          </ac:spMkLst>
        </pc:spChg>
        <pc:spChg chg="del mod ord">
          <ac:chgData name="Osborn, Andrea (CFIA/ACIA)" userId="016df1cd-5d71-41bc-8fec-8f09298258d4" providerId="ADAL" clId="{96C487AF-9119-4382-A30D-1D2DF5D35ECD}" dt="2025-10-20T17:53:19.545" v="546" actId="700"/>
          <ac:spMkLst>
            <pc:docMk/>
            <pc:sldMk cId="3131579584" sldId="515"/>
            <ac:spMk id="4" creationId="{50670A7F-CDDF-BCD0-5C46-35D294B8EC2B}"/>
          </ac:spMkLst>
        </pc:spChg>
        <pc:spChg chg="mod ord">
          <ac:chgData name="Osborn, Andrea (CFIA/ACIA)" userId="016df1cd-5d71-41bc-8fec-8f09298258d4" providerId="ADAL" clId="{96C487AF-9119-4382-A30D-1D2DF5D35ECD}" dt="2025-10-20T17:53:19.545" v="546" actId="700"/>
          <ac:spMkLst>
            <pc:docMk/>
            <pc:sldMk cId="3131579584" sldId="515"/>
            <ac:spMk id="5" creationId="{54D5699A-4E3C-30E3-7BD8-0B01CB6BFC2D}"/>
          </ac:spMkLst>
        </pc:spChg>
        <pc:spChg chg="add mod ord">
          <ac:chgData name="Osborn, Andrea (CFIA/ACIA)" userId="016df1cd-5d71-41bc-8fec-8f09298258d4" providerId="ADAL" clId="{96C487AF-9119-4382-A30D-1D2DF5D35ECD}" dt="2025-10-20T18:21:48.256" v="548" actId="20577"/>
          <ac:spMkLst>
            <pc:docMk/>
            <pc:sldMk cId="3131579584" sldId="515"/>
            <ac:spMk id="6" creationId="{56D7CB2A-F754-4895-B7F8-5FCFD7B9F7CF}"/>
          </ac:spMkLst>
        </pc:spChg>
        <pc:spChg chg="add mod ord">
          <ac:chgData name="Osborn, Andrea (CFIA/ACIA)" userId="016df1cd-5d71-41bc-8fec-8f09298258d4" providerId="ADAL" clId="{96C487AF-9119-4382-A30D-1D2DF5D35ECD}" dt="2025-10-20T17:53:19.545" v="546" actId="700"/>
          <ac:spMkLst>
            <pc:docMk/>
            <pc:sldMk cId="3131579584" sldId="515"/>
            <ac:spMk id="7" creationId="{D4A9AAA4-41AD-2FEB-E681-A7774254035B}"/>
          </ac:spMkLst>
        </pc:spChg>
      </pc:sldChg>
      <pc:sldChg chg="addSp modSp new mod modClrScheme chgLayout">
        <pc:chgData name="Osborn, Andrea (CFIA/ACIA)" userId="016df1cd-5d71-41bc-8fec-8f09298258d4" providerId="ADAL" clId="{96C487AF-9119-4382-A30D-1D2DF5D35ECD}" dt="2025-10-21T15:54:29.556" v="2108" actId="114"/>
        <pc:sldMkLst>
          <pc:docMk/>
          <pc:sldMk cId="4102424568" sldId="515"/>
        </pc:sldMkLst>
        <pc:spChg chg="mod ord">
          <ac:chgData name="Osborn, Andrea (CFIA/ACIA)" userId="016df1cd-5d71-41bc-8fec-8f09298258d4" providerId="ADAL" clId="{96C487AF-9119-4382-A30D-1D2DF5D35ECD}" dt="2025-10-21T15:54:29.556" v="2108" actId="114"/>
          <ac:spMkLst>
            <pc:docMk/>
            <pc:sldMk cId="4102424568" sldId="515"/>
            <ac:spMk id="2" creationId="{17E68101-794F-ADE9-FF8E-DC010557A7C4}"/>
          </ac:spMkLst>
        </pc:spChg>
        <pc:spChg chg="mod ord">
          <ac:chgData name="Osborn, Andrea (CFIA/ACIA)" userId="016df1cd-5d71-41bc-8fec-8f09298258d4" providerId="ADAL" clId="{96C487AF-9119-4382-A30D-1D2DF5D35ECD}" dt="2025-10-20T19:12:59.086" v="1902" actId="255"/>
          <ac:spMkLst>
            <pc:docMk/>
            <pc:sldMk cId="4102424568" sldId="515"/>
            <ac:spMk id="3" creationId="{E9EF05C5-245A-171E-BCB5-C094F720CCDF}"/>
          </ac:spMkLst>
        </pc:spChg>
        <pc:spChg chg="mod ord">
          <ac:chgData name="Osborn, Andrea (CFIA/ACIA)" userId="016df1cd-5d71-41bc-8fec-8f09298258d4" providerId="ADAL" clId="{96C487AF-9119-4382-A30D-1D2DF5D35ECD}" dt="2025-10-20T19:05:59.142" v="1451" actId="700"/>
          <ac:spMkLst>
            <pc:docMk/>
            <pc:sldMk cId="4102424568" sldId="515"/>
            <ac:spMk id="4" creationId="{1BBB5491-C145-038D-24CE-7F88F8376CCF}"/>
          </ac:spMkLst>
        </pc:spChg>
        <pc:spChg chg="add mod ord">
          <ac:chgData name="Osborn, Andrea (CFIA/ACIA)" userId="016df1cd-5d71-41bc-8fec-8f09298258d4" providerId="ADAL" clId="{96C487AF-9119-4382-A30D-1D2DF5D35ECD}" dt="2025-10-21T15:39:56.034" v="2106" actId="20577"/>
          <ac:spMkLst>
            <pc:docMk/>
            <pc:sldMk cId="4102424568" sldId="515"/>
            <ac:spMk id="5" creationId="{11F32C76-5146-30E1-9851-6302AD5D0911}"/>
          </ac:spMkLst>
        </pc:spChg>
      </pc:sldChg>
      <pc:sldChg chg="new del">
        <pc:chgData name="Osborn, Andrea (CFIA/ACIA)" userId="016df1cd-5d71-41bc-8fec-8f09298258d4" providerId="ADAL" clId="{96C487AF-9119-4382-A30D-1D2DF5D35ECD}" dt="2025-10-21T15:35:20.037" v="2051" actId="47"/>
        <pc:sldMkLst>
          <pc:docMk/>
          <pc:sldMk cId="2877773069" sldId="516"/>
        </pc:sldMkLst>
      </pc:sldChg>
    </pc:docChg>
  </pc:docChgLst>
  <pc:docChgLst>
    <pc:chgData name="Osborn, Andrea (CFIA/ACIA)" userId="016df1cd-5d71-41bc-8fec-8f09298258d4" providerId="ADAL" clId="{8FAB746B-15F6-4E47-9D61-31B21DED9209}"/>
    <pc:docChg chg="modSld">
      <pc:chgData name="Osborn, Andrea (CFIA/ACIA)" userId="016df1cd-5d71-41bc-8fec-8f09298258d4" providerId="ADAL" clId="{8FAB746B-15F6-4E47-9D61-31B21DED9209}" dt="2025-07-22T16:23:46.988" v="3" actId="1076"/>
      <pc:docMkLst>
        <pc:docMk/>
      </pc:docMkLst>
      <pc:sldChg chg="modSp mod">
        <pc:chgData name="Osborn, Andrea (CFIA/ACIA)" userId="016df1cd-5d71-41bc-8fec-8f09298258d4" providerId="ADAL" clId="{8FAB746B-15F6-4E47-9D61-31B21DED9209}" dt="2025-07-22T16:23:46.988" v="3" actId="1076"/>
        <pc:sldMkLst>
          <pc:docMk/>
          <pc:sldMk cId="3121590041" sldId="389"/>
        </pc:sldMkLst>
      </pc:sldChg>
      <pc:sldChg chg="modSp mod">
        <pc:chgData name="Osborn, Andrea (CFIA/ACIA)" userId="016df1cd-5d71-41bc-8fec-8f09298258d4" providerId="ADAL" clId="{8FAB746B-15F6-4E47-9D61-31B21DED9209}" dt="2025-07-22T16:12:57.757" v="1" actId="114"/>
        <pc:sldMkLst>
          <pc:docMk/>
          <pc:sldMk cId="1985543566" sldId="51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67F6BD8-1A18-4180-A3DF-28807FE1821A}" type="datetimeFigureOut">
              <a:rPr lang="en-US"/>
              <a:pPr>
                <a:defRPr/>
              </a:pPr>
              <a:t>10/21/2025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CF894DF-86D1-411C-9BC2-D3E9C3EA92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6649813-F59C-4C61-9890-20F019F245F2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2237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Orange dots are fly trap sites</a:t>
            </a:r>
          </a:p>
          <a:p>
            <a:r>
              <a:rPr lang="en-CA" dirty="0"/>
              <a:t>Green area in south central Mexico is the site of sterile fly releases</a:t>
            </a:r>
          </a:p>
          <a:p>
            <a:r>
              <a:rPr lang="en-CA" dirty="0"/>
              <a:t>Yellow area is a buffer zone, with the spotted yellow requiring inspection prior to animal movements</a:t>
            </a:r>
          </a:p>
          <a:p>
            <a:r>
              <a:rPr lang="en-CA" dirty="0"/>
              <a:t>Northern green area is “free”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F894DF-86D1-411C-9BC2-D3E9C3EA92A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062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DF954D-BC7A-D41E-3E76-5126C0B4A9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23B6AA2C-902E-D32C-CD67-A9BD6099DB3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885882EF-C5CC-DF57-8F3E-AA640587046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CA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</a:p>
          <a:p>
            <a:endParaRPr lang="en-US" altLang="en-US" dirty="0"/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EE72844B-3007-0CDB-F042-0DCA86D4DA3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4E9953A-31F7-4EA1-8FD1-AD60B5BC714F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06740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F894DF-86D1-411C-9BC2-D3E9C3EA92A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7701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F894DF-86D1-411C-9BC2-D3E9C3EA92A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483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1093788"/>
            <a:ext cx="9144000" cy="1677987"/>
          </a:xfrm>
        </p:spPr>
        <p:txBody>
          <a:bodyPr anchor="b">
            <a:normAutofit/>
          </a:bodyPr>
          <a:lstStyle>
            <a:lvl1pPr algn="r">
              <a:defRPr sz="44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3101976"/>
            <a:ext cx="9144000" cy="1655762"/>
          </a:xfrm>
        </p:spPr>
        <p:txBody>
          <a:bodyPr/>
          <a:lstStyle>
            <a:lvl1pPr marL="0" indent="0" algn="r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8012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1C98A-C5DC-4C78-BD0D-CF5DC7D5F5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800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>
            <a:lvl1pPr>
              <a:defRPr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BD4FB-196E-454C-890F-5743748546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186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/>
          <a:lstStyle>
            <a:lvl1pPr algn="r">
              <a:defRPr sz="600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49" y="4589479"/>
            <a:ext cx="10515600" cy="1500187"/>
          </a:xfrm>
        </p:spPr>
        <p:txBody>
          <a:bodyPr/>
          <a:lstStyle>
            <a:lvl1pPr marL="0" indent="0" algn="r">
              <a:buNone/>
              <a:defRPr sz="2400"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2208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C2B47-41F2-42A5-AA41-34CCD96695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255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FB889-B1E1-40D0-9118-58010DD0FC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897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0" y="2057400"/>
            <a:ext cx="10515600" cy="40147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12CC5-A507-4028-B3C9-257C8E7073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710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0" y="2057400"/>
            <a:ext cx="4919663" cy="40147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6172200" y="2057400"/>
            <a:ext cx="5181600" cy="40005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1C94A-5837-4538-A85E-3BC9A11D40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805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8459C-5D3F-466B-B70D-EFCCECAFA1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924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FD813-48F2-42F0-8FCF-ACF9E18731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455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ACA56-2288-4290-B789-2225FFBF14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089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195B727-CB92-4FD5-AF0D-B54F541D4673}" type="datetime1">
              <a:rPr lang="en-US"/>
              <a:pPr>
                <a:defRPr/>
              </a:pPr>
              <a:t>10/21/2025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0D9DBF5-9739-45F5-BA36-F9FB46B79E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3" r:id="rId1"/>
    <p:sldLayoutId id="2147484334" r:id="rId2"/>
    <p:sldLayoutId id="2147484335" r:id="rId3"/>
    <p:sldLayoutId id="2147484336" r:id="rId4"/>
    <p:sldLayoutId id="2147484337" r:id="rId5"/>
    <p:sldLayoutId id="2147484338" r:id="rId6"/>
    <p:sldLayoutId id="2147484339" r:id="rId7"/>
    <p:sldLayoutId id="2147484340" r:id="rId8"/>
    <p:sldLayoutId id="2147484341" r:id="rId9"/>
    <p:sldLayoutId id="2147484342" r:id="rId10"/>
    <p:sldLayoutId id="2147484343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zd.ca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griculture.com/first-fda-approved-solution-targets-new-world-screwworm-in-cattle-herds-11822424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app.powerbi.com/view?r=eyJrIjoiMjkzMzAzMzUtZmRlNi00ZTMzLTk1NDEtNjkzZTEwNzZjZGFlIiwidCI6ImM1OWRjNTZhLTkzZWMtNGIwNy1iNzFkLTQzYzg0NDkyNTcxOCIsImMiOjR9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s://www.michigan.gov/mdard/about/media/pressreleases/2025/06/13/asian-longhorned-ticks-discovered-in-berrien-county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tickapp.tamu.edu/invasive-ticks/asian-longhorned-tick-situation-report/" TargetMode="External"/><Relationship Id="rId5" Type="http://schemas.openxmlformats.org/officeDocument/2006/relationships/hyperlink" Target="https://www.k-state.edu/news/articles/2025/10/kansas-asian-longhorned-tick-theileria-orientalis-surveillance.html" TargetMode="External"/><Relationship Id="rId4" Type="http://schemas.openxmlformats.org/officeDocument/2006/relationships/hyperlink" Target="https://news.ssbcrack.com/first-detection-of-invasive-asian-longhorned-tick-in-maine-raises-public-health-concerns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olarisequine.com/downloads/drsfreese_jevs_rmsf.pdf" TargetMode="External"/><Relationship Id="rId2" Type="http://schemas.openxmlformats.org/officeDocument/2006/relationships/hyperlink" Target="https://academic.oup.com/jme/advance-article/doi/10.1093/jme/tjaf131/8262495?login=true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pmc.ncbi.nlm.nih.gov/articles/PMC9827057/" TargetMode="External"/><Relationship Id="rId4" Type="http://schemas.openxmlformats.org/officeDocument/2006/relationships/hyperlink" Target="https://parasitesandvectors.biomedcentral.com/articles/10.1186/s13071-016-1784-y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app.powerbi.com/view?r=eyJrIjoiOGFiMTAwYjAtZDkzZC00ZmZhLTk4ZTgtNGJjYmNjZjU3MmE4IiwidCI6IjE4YjVhNWVkLTFkODYtNDFkMy05NGEwLWJjMjdkYWUzMmFiMiJ9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https://www.tandfonline.com/doi/full/10.1080/21505594.2025.2530661#abstract" TargetMode="External"/><Relationship Id="rId7" Type="http://schemas.openxmlformats.org/officeDocument/2006/relationships/image" Target="../media/image9.png"/><Relationship Id="rId2" Type="http://schemas.openxmlformats.org/officeDocument/2006/relationships/hyperlink" Target="https://m.secretchina.com/news/gb/2025/09/18/1088284.html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cezd.ca/reports/infosheetgetahvirusinthecanadiancontext202307" TargetMode="External"/><Relationship Id="rId5" Type="http://schemas.openxmlformats.org/officeDocument/2006/relationships/hyperlink" Target="https://pubmed.ncbi.nlm.nih.gov/11219353/" TargetMode="External"/><Relationship Id="rId10" Type="http://schemas.openxmlformats.org/officeDocument/2006/relationships/image" Target="../media/image12.svg"/><Relationship Id="rId4" Type="http://schemas.openxmlformats.org/officeDocument/2006/relationships/hyperlink" Target="https://www.frontiersin.org/journals/microbiology/articles/10.3389/fmicb.2025.1515632/full" TargetMode="External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drxiv.org/content/10.1101/2025.08.19.25333804v1?utm_source" TargetMode="External"/><Relationship Id="rId2" Type="http://schemas.openxmlformats.org/officeDocument/2006/relationships/hyperlink" Target="https://www.mdpi.com/2076-0817/14/9/891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2800" dirty="0" err="1"/>
              <a:t>Community</a:t>
            </a:r>
            <a:r>
              <a:rPr lang="fr-FR" sz="2800" dirty="0"/>
              <a:t> for </a:t>
            </a:r>
            <a:r>
              <a:rPr lang="fr-FR" sz="2800" dirty="0" err="1"/>
              <a:t>Emerging</a:t>
            </a:r>
            <a:r>
              <a:rPr lang="fr-FR" sz="2800" dirty="0"/>
              <a:t> and </a:t>
            </a:r>
            <a:r>
              <a:rPr lang="fr-FR" sz="2800" dirty="0" err="1"/>
              <a:t>Zoonotic</a:t>
            </a:r>
            <a:r>
              <a:rPr lang="fr-FR" sz="2800" dirty="0"/>
              <a:t> </a:t>
            </a:r>
            <a:r>
              <a:rPr lang="fr-FR" sz="2800" dirty="0" err="1"/>
              <a:t>Diseases</a:t>
            </a:r>
            <a:br>
              <a:rPr lang="fr-FR" sz="2800" dirty="0"/>
            </a:br>
            <a:r>
              <a:rPr lang="fr-FR" sz="2000" i="1" dirty="0" err="1"/>
              <a:t>Identifying</a:t>
            </a:r>
            <a:r>
              <a:rPr lang="fr-FR" sz="2000" i="1" dirty="0"/>
              <a:t> </a:t>
            </a:r>
            <a:r>
              <a:rPr lang="fr-FR" sz="2000" i="1" dirty="0" err="1"/>
              <a:t>emerging</a:t>
            </a:r>
            <a:r>
              <a:rPr lang="fr-FR" sz="2000" i="1" dirty="0"/>
              <a:t> </a:t>
            </a:r>
            <a:r>
              <a:rPr lang="fr-FR" sz="2000" i="1" dirty="0" err="1"/>
              <a:t>risks</a:t>
            </a:r>
            <a:r>
              <a:rPr lang="fr-FR" sz="2000" i="1" dirty="0"/>
              <a:t> </a:t>
            </a:r>
            <a:r>
              <a:rPr lang="fr-FR" sz="2000" i="1" dirty="0" err="1"/>
              <a:t>through</a:t>
            </a:r>
            <a:r>
              <a:rPr lang="fr-FR" sz="2000" i="1" dirty="0"/>
              <a:t> collective intelligence</a:t>
            </a:r>
            <a:endParaRPr lang="en-CA" sz="2000" i="1" dirty="0"/>
          </a:p>
        </p:txBody>
      </p:sp>
      <p:sp>
        <p:nvSpPr>
          <p:cNvPr id="14339" name="Subtitle 1"/>
          <p:cNvSpPr>
            <a:spLocks noGrp="1"/>
          </p:cNvSpPr>
          <p:nvPr>
            <p:ph type="subTitle" idx="1"/>
          </p:nvPr>
        </p:nvSpPr>
        <p:spPr>
          <a:xfrm>
            <a:off x="3048000" y="3101975"/>
            <a:ext cx="9144000" cy="1123950"/>
          </a:xfrm>
        </p:spPr>
        <p:txBody>
          <a:bodyPr/>
          <a:lstStyle/>
          <a:p>
            <a:pPr eaLnBrk="1" hangingPunct="1"/>
            <a:r>
              <a:rPr lang="en-CA" altLang="en-US" dirty="0"/>
              <a:t>CEZD – CAHSS Equine Network Update</a:t>
            </a:r>
          </a:p>
          <a:p>
            <a:pPr eaLnBrk="1" hangingPunct="1"/>
            <a:r>
              <a:rPr lang="en-CA" altLang="en-US" dirty="0"/>
              <a:t>21 October 2025</a:t>
            </a: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448800" y="6356350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65D84322-D45D-4E35-B089-2601BE7D71B2}" type="slidenum">
              <a:rPr lang="en-US" altLang="en-US" sz="1200" smtClean="0">
                <a:solidFill>
                  <a:srgbClr val="898989"/>
                </a:solidFill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4341" name="TextBox 4"/>
          <p:cNvSpPr txBox="1">
            <a:spLocks noChangeArrowheads="1"/>
          </p:cNvSpPr>
          <p:nvPr/>
        </p:nvSpPr>
        <p:spPr bwMode="auto">
          <a:xfrm>
            <a:off x="9380538" y="5749925"/>
            <a:ext cx="28114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CA" altLang="en-US" sz="3600" b="1">
                <a:solidFill>
                  <a:srgbClr val="FFFFFF"/>
                </a:solidFill>
                <a:hlinkClick r:id="rId3"/>
              </a:rPr>
              <a:t>www.cezd.ca</a:t>
            </a:r>
            <a:r>
              <a:rPr lang="en-CA" altLang="en-US" sz="3600">
                <a:solidFill>
                  <a:srgbClr val="FFFFFF"/>
                </a:solidFill>
              </a:rPr>
              <a:t> </a:t>
            </a:r>
            <a:endParaRPr lang="en-US" altLang="en-US" sz="36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345456"/>
      </p:ext>
    </p:extLst>
  </p:cSld>
  <p:clrMapOvr>
    <a:masterClrMapping/>
  </p:clrMapOvr>
  <p:transition spd="slow" advTm="26445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E5A22-E3FD-5A4B-459E-228CA4676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New World Screwworm in Mexico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F09F16-6E9D-DD17-A332-270D5941066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455" y="1568382"/>
            <a:ext cx="4069830" cy="4503806"/>
          </a:xfrm>
        </p:spPr>
        <p:txBody>
          <a:bodyPr/>
          <a:lstStyle/>
          <a:p>
            <a:r>
              <a:rPr lang="en-CA" dirty="0"/>
              <a:t>Cases northward related to animal movements</a:t>
            </a:r>
          </a:p>
          <a:p>
            <a:r>
              <a:rPr lang="en-CA" dirty="0"/>
              <a:t>Mexico’s dashboard reports 30 cases in horses</a:t>
            </a:r>
          </a:p>
          <a:p>
            <a:r>
              <a:rPr lang="en-CA" dirty="0">
                <a:hlinkClick r:id="rId3"/>
              </a:rPr>
              <a:t>First FDA-Approved Solution Targets New World Screwworm in Cattle Herds</a:t>
            </a:r>
            <a:endParaRPr lang="en-CA" dirty="0"/>
          </a:p>
          <a:p>
            <a:endParaRPr lang="en-CA" dirty="0"/>
          </a:p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918F67-F33E-37D4-03BD-24F333AB06F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A5F12CC5-A507-4028-B3C9-257C8E70738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DC5AE7E-42A1-6438-D4F7-C6CDD7E9ED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9718" y="1568382"/>
            <a:ext cx="8212282" cy="49928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079163B-718B-54A6-8C87-6149C3053990}"/>
              </a:ext>
            </a:extLst>
          </p:cNvPr>
          <p:cNvSpPr txBox="1"/>
          <p:nvPr/>
        </p:nvSpPr>
        <p:spPr>
          <a:xfrm>
            <a:off x="4330071" y="6235740"/>
            <a:ext cx="62916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dirty="0">
                <a:hlinkClick r:id="rId5"/>
              </a:rPr>
              <a:t>Microsoft Power BI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67330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61D30C-691D-C3B3-624F-A2D76018D8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3D35D-6B3F-2741-9ACD-9DEEE6DFB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71" y="-136524"/>
            <a:ext cx="10515600" cy="1325562"/>
          </a:xfrm>
        </p:spPr>
        <p:txBody>
          <a:bodyPr/>
          <a:lstStyle/>
          <a:p>
            <a:pPr>
              <a:defRPr/>
            </a:pPr>
            <a:r>
              <a:rPr lang="en-US" sz="3200" dirty="0"/>
              <a:t>Asian Longhorn Tick in the USA</a:t>
            </a:r>
            <a:endParaRPr lang="en-CA" sz="3200" dirty="0"/>
          </a:p>
        </p:txBody>
      </p:sp>
      <p:sp>
        <p:nvSpPr>
          <p:cNvPr id="24579" name="Text Placeholder 2">
            <a:extLst>
              <a:ext uri="{FF2B5EF4-FFF2-40B4-BE49-F238E27FC236}">
                <a16:creationId xmlns:a16="http://schemas.microsoft.com/office/drawing/2014/main" id="{5B18BBCE-525F-386A-8D1E-02C20D67DCA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0502" y="1486968"/>
            <a:ext cx="6412416" cy="4469452"/>
          </a:xfrm>
        </p:spPr>
        <p:txBody>
          <a:bodyPr/>
          <a:lstStyle/>
          <a:p>
            <a:r>
              <a:rPr lang="en-CA" sz="2400" dirty="0"/>
              <a:t>ALHT calls have been taken over by the University of Tennessee</a:t>
            </a:r>
          </a:p>
          <a:p>
            <a:r>
              <a:rPr lang="en-CA" sz="2400" dirty="0"/>
              <a:t>Ongoing new states with detections, Kansas most recently</a:t>
            </a:r>
          </a:p>
          <a:p>
            <a:r>
              <a:rPr lang="en-CA" sz="2400" dirty="0"/>
              <a:t>25 states + Washing D.C. now affected</a:t>
            </a:r>
          </a:p>
          <a:p>
            <a:r>
              <a:rPr lang="en-CA" sz="2400" dirty="0"/>
              <a:t>Mid-June, </a:t>
            </a:r>
            <a:r>
              <a:rPr lang="en-CA" sz="2400" dirty="0">
                <a:hlinkClick r:id="rId3"/>
              </a:rPr>
              <a:t>Michigan</a:t>
            </a:r>
            <a:r>
              <a:rPr lang="en-CA" sz="2400" dirty="0"/>
              <a:t> reported ALHT nymphs were found in Berrin County, found by routine tick surveillance</a:t>
            </a:r>
          </a:p>
          <a:p>
            <a:r>
              <a:rPr lang="en-CA" sz="2400" dirty="0"/>
              <a:t>Mid-August, </a:t>
            </a:r>
            <a:r>
              <a:rPr lang="en-CA" sz="2400" dirty="0">
                <a:hlinkClick r:id="rId4"/>
              </a:rPr>
              <a:t>Maine</a:t>
            </a:r>
            <a:r>
              <a:rPr lang="en-CA" sz="2400" dirty="0"/>
              <a:t> confirmed its first finding of the ALHT in Cumberland County</a:t>
            </a:r>
          </a:p>
          <a:p>
            <a:r>
              <a:rPr lang="en-CA" sz="2400" dirty="0"/>
              <a:t>Mid October, </a:t>
            </a:r>
            <a:r>
              <a:rPr lang="en-CA" sz="2400" dirty="0">
                <a:hlinkClick r:id="rId5"/>
              </a:rPr>
              <a:t>Kansas</a:t>
            </a:r>
            <a:r>
              <a:rPr lang="en-CA" sz="2400" dirty="0"/>
              <a:t> confirmed it’s first finding	</a:t>
            </a:r>
          </a:p>
          <a:p>
            <a:endParaRPr lang="en-CA" sz="1800" dirty="0"/>
          </a:p>
        </p:txBody>
      </p:sp>
      <p:sp>
        <p:nvSpPr>
          <p:cNvPr id="24580" name="Rectangle 2">
            <a:extLst>
              <a:ext uri="{FF2B5EF4-FFF2-40B4-BE49-F238E27FC236}">
                <a16:creationId xmlns:a16="http://schemas.microsoft.com/office/drawing/2014/main" id="{E93E72E6-BE9D-8526-BA61-C343AD2CF3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1813" y="35131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CA" altLang="en-US" sz="1800"/>
          </a:p>
        </p:txBody>
      </p:sp>
      <p:sp>
        <p:nvSpPr>
          <p:cNvPr id="24583" name="TextBox 3">
            <a:extLst>
              <a:ext uri="{FF2B5EF4-FFF2-40B4-BE49-F238E27FC236}">
                <a16:creationId xmlns:a16="http://schemas.microsoft.com/office/drawing/2014/main" id="{E1B58F6C-CC0B-A721-3DA7-E61F0C5675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3236" y="6399780"/>
            <a:ext cx="6096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CA" sz="1800" dirty="0">
                <a:hlinkClick r:id="rId6"/>
              </a:rPr>
              <a:t>Asian Longhorned Tick Situation Report - The Tick App</a:t>
            </a:r>
            <a:endParaRPr lang="en-CA" altLang="en-US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2FB12C-6709-69A9-3507-1F0F2A8B46C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87784" y="-7722"/>
            <a:ext cx="4447522" cy="34367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37B009F-C940-9563-A299-EB94ABC80C9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32918" y="3405809"/>
            <a:ext cx="5559081" cy="290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047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68101-794F-ADE9-FF8E-DC010557A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400" dirty="0">
                <a:hlinkClick r:id="rId2"/>
              </a:rPr>
              <a:t>First finding of </a:t>
            </a:r>
            <a:r>
              <a:rPr lang="en-CA" sz="2400" i="1" dirty="0">
                <a:hlinkClick r:id="rId2"/>
              </a:rPr>
              <a:t>Rickettsia </a:t>
            </a:r>
            <a:r>
              <a:rPr lang="en-CA" sz="2400" i="1" dirty="0" err="1">
                <a:hlinkClick r:id="rId2"/>
              </a:rPr>
              <a:t>rickettsii</a:t>
            </a:r>
            <a:r>
              <a:rPr lang="en-CA" sz="2400" i="1" dirty="0">
                <a:hlinkClick r:id="rId2"/>
              </a:rPr>
              <a:t> </a:t>
            </a:r>
            <a:r>
              <a:rPr lang="en-CA" sz="2400" dirty="0">
                <a:hlinkClick r:id="rId2"/>
              </a:rPr>
              <a:t>in </a:t>
            </a:r>
            <a:r>
              <a:rPr lang="en-CA" sz="2400" i="1" dirty="0" err="1">
                <a:hlinkClick r:id="rId2"/>
              </a:rPr>
              <a:t>Haemaphysalis</a:t>
            </a:r>
            <a:r>
              <a:rPr lang="en-CA" sz="2400" i="1" dirty="0">
                <a:hlinkClick r:id="rId2"/>
              </a:rPr>
              <a:t> longicornis </a:t>
            </a:r>
            <a:r>
              <a:rPr lang="en-CA" sz="2400" dirty="0">
                <a:hlinkClick r:id="rId2"/>
              </a:rPr>
              <a:t>(Acari: Ixodidae) in North America | Journal of Medical Entomology | Oxford Academic</a:t>
            </a:r>
            <a:endParaRPr lang="en-CA" sz="2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EF05C5-245A-171E-BCB5-C094F720CCD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CA" dirty="0"/>
              <a:t>Mixed information on susceptibility of horses to RMSF</a:t>
            </a:r>
          </a:p>
          <a:p>
            <a:r>
              <a:rPr lang="en-CA" sz="2000" dirty="0">
                <a:hlinkClick r:id="rId3"/>
              </a:rPr>
              <a:t>A Suspected Case of Rocky Mountain Spotted Fever in an Adult Horse in the Southeastern United States</a:t>
            </a:r>
            <a:endParaRPr lang="en-CA" sz="2000" dirty="0"/>
          </a:p>
          <a:p>
            <a:r>
              <a:rPr lang="en-CA" sz="2000" dirty="0">
                <a:hlinkClick r:id="rId4"/>
              </a:rPr>
              <a:t>Experimental infection of horses with Rickettsia </a:t>
            </a:r>
            <a:r>
              <a:rPr lang="en-CA" sz="2000" dirty="0" err="1">
                <a:hlinkClick r:id="rId4"/>
              </a:rPr>
              <a:t>rickettsii</a:t>
            </a:r>
            <a:r>
              <a:rPr lang="en-CA" sz="2000" dirty="0">
                <a:hlinkClick r:id="rId4"/>
              </a:rPr>
              <a:t> | Parasites &amp; Vectors | Full Text</a:t>
            </a:r>
            <a:endParaRPr lang="en-CA" sz="2000" dirty="0"/>
          </a:p>
          <a:p>
            <a:r>
              <a:rPr lang="en-CA" sz="2000" dirty="0">
                <a:hlinkClick r:id="rId5"/>
              </a:rPr>
              <a:t>Prevalence of zoonotic and non-zoonotic Rickettsia in horses: A systematic review and meta-analysis - PMC</a:t>
            </a:r>
            <a:endParaRPr lang="en-CA" sz="20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1F32C76-5146-30E1-9851-6302AD5D091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CA" dirty="0"/>
              <a:t>With RMSF cases in humans and dogs in Canada in recent months something to be aware of</a:t>
            </a:r>
          </a:p>
          <a:p>
            <a:r>
              <a:rPr lang="en-CA" dirty="0"/>
              <a:t>Only a single case report located (non-specific clinical signs)</a:t>
            </a:r>
          </a:p>
          <a:p>
            <a:r>
              <a:rPr lang="en-CA" dirty="0"/>
              <a:t>Experimental studies indicate horses are not susceptible</a:t>
            </a:r>
          </a:p>
          <a:p>
            <a:r>
              <a:rPr lang="en-CA" dirty="0"/>
              <a:t>Serosurveys show a high seroprevalence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BB5491-C145-038D-24CE-7F88F8376C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F12CC5-A507-4028-B3C9-257C8E70738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424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408BA-5681-A5ED-CD96-B2F08ED16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6577"/>
            <a:ext cx="10515600" cy="1025582"/>
          </a:xfrm>
        </p:spPr>
        <p:txBody>
          <a:bodyPr/>
          <a:lstStyle/>
          <a:p>
            <a:r>
              <a:rPr lang="en-CA" dirty="0"/>
              <a:t>WNV, EEE and EIA since last meeting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F32016-8FB1-DD8B-7579-870E2CD43CE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46B40A-20B9-03CD-1F88-889A29957E4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B2F547-218F-0DCA-0A4C-822839F1D29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2C2B47-41F2-42A5-AA41-34CCD966955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942DD2B-5513-220B-3235-BE40A20E0B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342" y="875680"/>
            <a:ext cx="9472534" cy="530128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FFAF87E-D5A5-652F-C2AB-D10F54C23940}"/>
              </a:ext>
            </a:extLst>
          </p:cNvPr>
          <p:cNvSpPr txBox="1"/>
          <p:nvPr/>
        </p:nvSpPr>
        <p:spPr>
          <a:xfrm>
            <a:off x="2801288" y="6284429"/>
            <a:ext cx="60972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dirty="0">
                <a:hlinkClick r:id="rId4"/>
              </a:rPr>
              <a:t>CAHSS Equine Dashboard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124985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910FB-116D-C0CE-9763-9F905EACC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754065"/>
          </a:xfrm>
        </p:spPr>
        <p:txBody>
          <a:bodyPr/>
          <a:lstStyle/>
          <a:p>
            <a:r>
              <a:rPr lang="en-CA" dirty="0"/>
              <a:t>West Nile Virus Hazard Trend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E9CE5D9-F52C-CDE0-C889-8296AE4715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009" y="2057401"/>
            <a:ext cx="4564983" cy="2237282"/>
          </a:xfrm>
        </p:spPr>
        <p:txBody>
          <a:bodyPr/>
          <a:lstStyle/>
          <a:p>
            <a:r>
              <a:rPr lang="en-CA" dirty="0"/>
              <a:t>Large number of cases since last meeting</a:t>
            </a:r>
          </a:p>
          <a:p>
            <a:r>
              <a:rPr lang="en-CA" dirty="0"/>
              <a:t>On the downward side of the trend line now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69C0349-F6B5-C4C5-782F-702ACC1D23D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CBC17E-3F58-7638-DEFE-A463B089EC3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A5F12CC5-A507-4028-B3C9-257C8E70738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725F00-AC48-1BBA-25FA-D18860EFF5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395" y="1758950"/>
            <a:ext cx="6722898" cy="39574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21590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88878-EA4C-020B-A909-FB2AD3030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554" y="404948"/>
            <a:ext cx="7631233" cy="696829"/>
          </a:xfrm>
        </p:spPr>
        <p:txBody>
          <a:bodyPr/>
          <a:lstStyle/>
          <a:p>
            <a:r>
              <a:rPr lang="en-CA" dirty="0"/>
              <a:t>Eastern Equine Encephalitis Hazard Trend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752662-E3A8-01A4-89DE-AEEC42AEA9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CA" dirty="0"/>
          </a:p>
          <a:p>
            <a:pPr lvl="1"/>
            <a:endParaRPr lang="en-CA" dirty="0"/>
          </a:p>
          <a:p>
            <a:endParaRPr lang="en-CA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8933863-367B-A9E2-19CF-C56A9A614D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6279" y="1684255"/>
            <a:ext cx="4840200" cy="381158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/>
              <a:t>Number of reports are down, however under-reporting likely occurring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b="1" dirty="0"/>
              <a:t>Question: </a:t>
            </a:r>
            <a:r>
              <a:rPr lang="en-CA" sz="2400" dirty="0"/>
              <a:t>do EEE, EIA and WNV interact with each other?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/>
              <a:t>WNV appears to be dominant this fall? Is that real?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FCEE3E-0CB2-B913-18B0-E89E214A65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F12CC5-A507-4028-B3C9-257C8E70738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C4F7CA-276C-BE83-B007-2353D4F9EE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5646" y="1566472"/>
            <a:ext cx="5760075" cy="34594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83423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44964-1E7F-7848-4950-FF181AADF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531812"/>
          </a:xfrm>
        </p:spPr>
        <p:txBody>
          <a:bodyPr/>
          <a:lstStyle/>
          <a:p>
            <a:r>
              <a:rPr lang="en-CA" dirty="0">
                <a:hlinkClick r:id="rId2"/>
              </a:rPr>
              <a:t>Getah virus </a:t>
            </a:r>
            <a:r>
              <a:rPr lang="en-CA" dirty="0"/>
              <a:t>in China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E45AB5-DC17-47B3-5CBA-5803BD446E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3762532"/>
            <a:ext cx="6172200" cy="1877464"/>
          </a:xfrm>
        </p:spPr>
        <p:txBody>
          <a:bodyPr/>
          <a:lstStyle/>
          <a:p>
            <a:r>
              <a:rPr lang="en-CA" sz="1800" dirty="0">
                <a:hlinkClick r:id="rId3"/>
              </a:rPr>
              <a:t>Full article: Outbreak and epidemic of Getah virus infection in swine by virulence-enhanced GIII variant in Henan, central China in 2024</a:t>
            </a:r>
            <a:endParaRPr lang="en-CA" sz="1800" dirty="0"/>
          </a:p>
          <a:p>
            <a:r>
              <a:rPr lang="en-CA" sz="1800" dirty="0">
                <a:hlinkClick r:id="rId4"/>
              </a:rPr>
              <a:t>Frontiers | Genomic characterization and evolutionary analysis of a Getah virus variant from piglets in central China</a:t>
            </a:r>
            <a:endParaRPr lang="en-CA" sz="1800" dirty="0"/>
          </a:p>
          <a:p>
            <a:r>
              <a:rPr lang="en-CA" sz="1800" dirty="0">
                <a:hlinkClick r:id="rId5"/>
              </a:rPr>
              <a:t>Getah virus as an equine pathogen - PubMed</a:t>
            </a:r>
            <a:endParaRPr lang="en-CA" sz="18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A52D8B-0EDE-BB1F-0F01-2328F2B6F0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4872" y="1394084"/>
            <a:ext cx="4577153" cy="424591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/>
              <a:t>Evidence of a strain of increased virulence in pigs in China (GIII variant)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/>
              <a:t>Horses are considered an amplifying host of the disease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/>
              <a:t>No evidence yet of GIII presence in horses or impact on the species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>
                <a:hlinkClick r:id="rId6"/>
              </a:rPr>
              <a:t>Getah virus in the Canadian Context</a:t>
            </a:r>
            <a:endParaRPr lang="en-CA" sz="2400" dirty="0"/>
          </a:p>
          <a:p>
            <a:endParaRPr lang="en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62C8E7-F008-E25B-0AC6-DB42F5CC9A1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8FD813-48F2-42F0-8FCF-ACF9E187314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868981F-E344-8609-8986-5D5298E6CFAA}"/>
              </a:ext>
            </a:extLst>
          </p:cNvPr>
          <p:cNvGrpSpPr/>
          <p:nvPr/>
        </p:nvGrpSpPr>
        <p:grpSpPr>
          <a:xfrm>
            <a:off x="5560102" y="393492"/>
            <a:ext cx="5883640" cy="3035508"/>
            <a:chOff x="5552606" y="1746354"/>
            <a:chExt cx="5883640" cy="3035508"/>
          </a:xfrm>
        </p:grpSpPr>
        <p:pic>
          <p:nvPicPr>
            <p:cNvPr id="7" name="Picture 6" descr="A blue pig with a black background&#10;&#10;AI-generated content may be incorrect.">
              <a:extLst>
                <a:ext uri="{FF2B5EF4-FFF2-40B4-BE49-F238E27FC236}">
                  <a16:creationId xmlns:a16="http://schemas.microsoft.com/office/drawing/2014/main" id="{FF6AF655-5A37-D820-C5E6-454B7586C50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2606" y="2465883"/>
              <a:ext cx="2233534" cy="2233534"/>
            </a:xfrm>
            <a:prstGeom prst="rect">
              <a:avLst/>
            </a:prstGeom>
          </p:spPr>
        </p:pic>
        <p:pic>
          <p:nvPicPr>
            <p:cNvPr id="9" name="Picture 8" descr="A silhouette of a horse&#10;&#10;AI-generated content may be incorrect.">
              <a:extLst>
                <a:ext uri="{FF2B5EF4-FFF2-40B4-BE49-F238E27FC236}">
                  <a16:creationId xmlns:a16="http://schemas.microsoft.com/office/drawing/2014/main" id="{C67C5769-0DA6-36E3-3ECB-FE3E8F0A778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00738" y="1746354"/>
              <a:ext cx="3035508" cy="3035508"/>
            </a:xfrm>
            <a:prstGeom prst="rect">
              <a:avLst/>
            </a:prstGeom>
          </p:spPr>
        </p:pic>
        <p:sp>
          <p:nvSpPr>
            <p:cNvPr id="10" name="Arrow: Right 9">
              <a:extLst>
                <a:ext uri="{FF2B5EF4-FFF2-40B4-BE49-F238E27FC236}">
                  <a16:creationId xmlns:a16="http://schemas.microsoft.com/office/drawing/2014/main" id="{9A9BD31B-5570-9508-AE9B-37FA4B6B415F}"/>
                </a:ext>
              </a:extLst>
            </p:cNvPr>
            <p:cNvSpPr/>
            <p:nvPr/>
          </p:nvSpPr>
          <p:spPr>
            <a:xfrm>
              <a:off x="7722584" y="3090179"/>
              <a:ext cx="966865" cy="249303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12" name="Graphic 11" descr="Question Mark with solid fill">
              <a:extLst>
                <a:ext uri="{FF2B5EF4-FFF2-40B4-BE49-F238E27FC236}">
                  <a16:creationId xmlns:a16="http://schemas.microsoft.com/office/drawing/2014/main" id="{A911464B-F0C9-26A4-DB28-8B3A094CEF6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7708068" y="1926238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576691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FEF98-ABF9-CB29-9405-D1CE34B88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Scientific Findings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1F3C5-0699-21E3-542A-A11E8A69B8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CA" dirty="0">
                <a:hlinkClick r:id="rId2"/>
              </a:rPr>
              <a:t>Influenza D Virus Circulation Among Bovines, Swine, Equines, and Wild Boars in Italy: A Sero-Epidemiological Study</a:t>
            </a:r>
            <a:endParaRPr lang="en-CA" dirty="0"/>
          </a:p>
          <a:p>
            <a:r>
              <a:rPr lang="en-CA" dirty="0">
                <a:hlinkClick r:id="rId3"/>
              </a:rPr>
              <a:t>Venezuelan Equine Encephalitis Virus, Amazonas, Brazil, 2025 | </a:t>
            </a:r>
            <a:r>
              <a:rPr lang="en-CA" dirty="0" err="1">
                <a:hlinkClick r:id="rId3"/>
              </a:rPr>
              <a:t>medRxiv</a:t>
            </a:r>
            <a:endParaRPr lang="en-CA" dirty="0"/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DA5860-51E1-8B11-479C-8E48CBF0928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222C2B47-41F2-42A5-AA41-34CCD966955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623760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BEA13D8C747CE42B210262EB423AC51" ma:contentTypeVersion="15" ma:contentTypeDescription="Create a new document." ma:contentTypeScope="" ma:versionID="6058f46eb4109d39f0e5235ec470b7a2">
  <xsd:schema xmlns:xsd="http://www.w3.org/2001/XMLSchema" xmlns:xs="http://www.w3.org/2001/XMLSchema" xmlns:p="http://schemas.microsoft.com/office/2006/metadata/properties" xmlns:ns2="15b7ed99-b5df-4a34-ab63-5ec2159bb241" xmlns:ns3="894e992d-1f5f-43c5-970b-dde96d23e5c3" targetNamespace="http://schemas.microsoft.com/office/2006/metadata/properties" ma:root="true" ma:fieldsID="abcc772abb0cc11166fed61406432b1d" ns2:_="" ns3:_="">
    <xsd:import namespace="15b7ed99-b5df-4a34-ab63-5ec2159bb241"/>
    <xsd:import namespace="894e992d-1f5f-43c5-970b-dde96d23e5c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b7ed99-b5df-4a34-ab63-5ec2159bb24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362aa733-2270-4351-8ca3-f9ded615cea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4e992d-1f5f-43c5-970b-dde96d23e5c3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38ed09ac-2159-45a7-87e0-5ac8721ea325}" ma:internalName="TaxCatchAll" ma:showField="CatchAllData" ma:web="894e992d-1f5f-43c5-970b-dde96d23e5c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94e992d-1f5f-43c5-970b-dde96d23e5c3" xsi:nil="true"/>
    <lcf76f155ced4ddcb4097134ff3c332f xmlns="15b7ed99-b5df-4a34-ab63-5ec2159bb24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6C29342-37FF-4355-AC60-4BA7CF1BAAB3}"/>
</file>

<file path=customXml/itemProps2.xml><?xml version="1.0" encoding="utf-8"?>
<ds:datastoreItem xmlns:ds="http://schemas.openxmlformats.org/officeDocument/2006/customXml" ds:itemID="{F0A7546C-BA30-4635-8DE2-FF23C589F0EA}"/>
</file>

<file path=customXml/itemProps3.xml><?xml version="1.0" encoding="utf-8"?>
<ds:datastoreItem xmlns:ds="http://schemas.openxmlformats.org/officeDocument/2006/customXml" ds:itemID="{07659369-B52D-4693-9FC6-6D5DA404BC00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24345</TotalTime>
  <Words>519</Words>
  <Application>Microsoft Office PowerPoint</Application>
  <PresentationFormat>Widescreen</PresentationFormat>
  <Paragraphs>68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2_Office Theme</vt:lpstr>
      <vt:lpstr>Community for Emerging and Zoonotic Diseases Identifying emerging risks through collective intelligence</vt:lpstr>
      <vt:lpstr>New World Screwworm in Mexico</vt:lpstr>
      <vt:lpstr>Asian Longhorn Tick in the USA</vt:lpstr>
      <vt:lpstr>First finding of Rickettsia rickettsii in Haemaphysalis longicornis (Acari: Ixodidae) in North America | Journal of Medical Entomology | Oxford Academic</vt:lpstr>
      <vt:lpstr>WNV, EEE and EIA since last meeting</vt:lpstr>
      <vt:lpstr>West Nile Virus Hazard Trend</vt:lpstr>
      <vt:lpstr>Eastern Equine Encephalitis Hazard Trend</vt:lpstr>
      <vt:lpstr>Getah virus in China</vt:lpstr>
      <vt:lpstr>Scientific Findings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CEZD Provincial Engagement Meetings</dc:title>
  <dc:creator>Osborn, Andrea</dc:creator>
  <cp:lastModifiedBy>Osborn, Andrea (CFIA/ACIA)</cp:lastModifiedBy>
  <cp:revision>566</cp:revision>
  <dcterms:created xsi:type="dcterms:W3CDTF">2020-02-07T23:34:08Z</dcterms:created>
  <dcterms:modified xsi:type="dcterms:W3CDTF">2025-10-21T15:54:33Z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0x0101001BEA13D8C747CE42B210262EB423AC51</vt:lpwstr>
  </property>
</Properties>
</file>