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323" r:id="rId2"/>
    <p:sldId id="342" r:id="rId3"/>
    <p:sldId id="443" r:id="rId4"/>
    <p:sldId id="445" r:id="rId5"/>
    <p:sldId id="547" r:id="rId6"/>
    <p:sldId id="546" r:id="rId7"/>
    <p:sldId id="502" r:id="rId8"/>
    <p:sldId id="526" r:id="rId9"/>
    <p:sldId id="549" r:id="rId10"/>
    <p:sldId id="550" r:id="rId11"/>
    <p:sldId id="551" r:id="rId12"/>
    <p:sldId id="552" r:id="rId13"/>
    <p:sldId id="553" r:id="rId14"/>
    <p:sldId id="548" r:id="rId15"/>
    <p:sldId id="555" r:id="rId16"/>
    <p:sldId id="556" r:id="rId17"/>
    <p:sldId id="530" r:id="rId18"/>
    <p:sldId id="53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sborn, Andrea" initials="OA" lastIdx="8" clrIdx="0">
    <p:extLst>
      <p:ext uri="{19B8F6BF-5375-455C-9EA6-DF929625EA0E}">
        <p15:presenceInfo xmlns:p15="http://schemas.microsoft.com/office/powerpoint/2012/main" userId="S-1-5-21-409781135-2326927470-69082124-100004" providerId="AD"/>
      </p:ext>
    </p:extLst>
  </p:cmAuthor>
  <p:cmAuthor id="2" name="Zana Dukadzinac" initials="ZD" lastIdx="1" clrIdx="1">
    <p:extLst>
      <p:ext uri="{19B8F6BF-5375-455C-9EA6-DF929625EA0E}">
        <p15:presenceInfo xmlns:p15="http://schemas.microsoft.com/office/powerpoint/2012/main" userId="S-1-5-21-409781135-2326927470-69082124-1432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97FF05-B84D-41E1-AD4B-2DF7CDC6C1CF}" v="106" dt="2025-11-13T18:25:29.3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861" autoAdjust="0"/>
    <p:restoredTop sz="77097" autoAdjust="0"/>
  </p:normalViewPr>
  <p:slideViewPr>
    <p:cSldViewPr snapToGrid="0">
      <p:cViewPr varScale="1">
        <p:scale>
          <a:sx n="72" d="100"/>
          <a:sy n="72" d="100"/>
        </p:scale>
        <p:origin x="144" y="3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 Id="rId30"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sborn, Andrea (CFIA/ACIA)" userId="016df1cd-5d71-41bc-8fec-8f09298258d4" providerId="ADAL" clId="{A6007FFD-0E66-4EC6-A7E8-B9810E9F312D}"/>
    <pc:docChg chg="custSel modSld">
      <pc:chgData name="Osborn, Andrea (CFIA/ACIA)" userId="016df1cd-5d71-41bc-8fec-8f09298258d4" providerId="ADAL" clId="{A6007FFD-0E66-4EC6-A7E8-B9810E9F312D}" dt="2025-08-26T22:03:52.346" v="23"/>
      <pc:docMkLst>
        <pc:docMk/>
      </pc:docMkLst>
      <pc:sldChg chg="modSp">
        <pc:chgData name="Osborn, Andrea (CFIA/ACIA)" userId="016df1cd-5d71-41bc-8fec-8f09298258d4" providerId="ADAL" clId="{A6007FFD-0E66-4EC6-A7E8-B9810E9F312D}" dt="2025-08-26T22:03:52.346" v="23"/>
        <pc:sldMkLst>
          <pc:docMk/>
          <pc:sldMk cId="3906574749" sldId="333"/>
        </pc:sldMkLst>
      </pc:sldChg>
      <pc:sldChg chg="modNotesTx">
        <pc:chgData name="Osborn, Andrea (CFIA/ACIA)" userId="016df1cd-5d71-41bc-8fec-8f09298258d4" providerId="ADAL" clId="{A6007FFD-0E66-4EC6-A7E8-B9810E9F312D}" dt="2025-08-25T14:54:15.736" v="22" actId="5793"/>
        <pc:sldMkLst>
          <pc:docMk/>
          <pc:sldMk cId="4054518204" sldId="445"/>
        </pc:sldMkLst>
      </pc:sldChg>
    </pc:docChg>
  </pc:docChgLst>
  <pc:docChgLst>
    <pc:chgData name="Osborn, Andrea (CFIA/ACIA)" userId="016df1cd-5d71-41bc-8fec-8f09298258d4" providerId="ADAL" clId="{2097FF05-B84D-41E1-AD4B-2DF7CDC6C1CF}"/>
    <pc:docChg chg="undo redo custSel addSld delSld modSld sldOrd">
      <pc:chgData name="Osborn, Andrea (CFIA/ACIA)" userId="016df1cd-5d71-41bc-8fec-8f09298258d4" providerId="ADAL" clId="{2097FF05-B84D-41E1-AD4B-2DF7CDC6C1CF}" dt="2025-11-18T16:49:00.165" v="7195" actId="20577"/>
      <pc:docMkLst>
        <pc:docMk/>
      </pc:docMkLst>
      <pc:sldChg chg="modSp mod">
        <pc:chgData name="Osborn, Andrea (CFIA/ACIA)" userId="016df1cd-5d71-41bc-8fec-8f09298258d4" providerId="ADAL" clId="{2097FF05-B84D-41E1-AD4B-2DF7CDC6C1CF}" dt="2025-11-03T19:25:04.223" v="21" actId="20577"/>
        <pc:sldMkLst>
          <pc:docMk/>
          <pc:sldMk cId="1555840350" sldId="323"/>
        </pc:sldMkLst>
        <pc:spChg chg="mod">
          <ac:chgData name="Osborn, Andrea (CFIA/ACIA)" userId="016df1cd-5d71-41bc-8fec-8f09298258d4" providerId="ADAL" clId="{2097FF05-B84D-41E1-AD4B-2DF7CDC6C1CF}" dt="2025-11-03T19:25:04.223" v="21" actId="20577"/>
          <ac:spMkLst>
            <pc:docMk/>
            <pc:sldMk cId="1555840350" sldId="323"/>
            <ac:spMk id="2" creationId="{00000000-0000-0000-0000-000000000000}"/>
          </ac:spMkLst>
        </pc:spChg>
        <pc:spChg chg="mod">
          <ac:chgData name="Osborn, Andrea (CFIA/ACIA)" userId="016df1cd-5d71-41bc-8fec-8f09298258d4" providerId="ADAL" clId="{2097FF05-B84D-41E1-AD4B-2DF7CDC6C1CF}" dt="2025-11-03T19:24:51.638" v="1" actId="20577"/>
          <ac:spMkLst>
            <pc:docMk/>
            <pc:sldMk cId="1555840350" sldId="323"/>
            <ac:spMk id="9" creationId="{00000000-0000-0000-0000-000000000000}"/>
          </ac:spMkLst>
        </pc:spChg>
      </pc:sldChg>
      <pc:sldChg chg="del">
        <pc:chgData name="Osborn, Andrea (CFIA/ACIA)" userId="016df1cd-5d71-41bc-8fec-8f09298258d4" providerId="ADAL" clId="{2097FF05-B84D-41E1-AD4B-2DF7CDC6C1CF}" dt="2025-11-04T23:14:41.254" v="2682" actId="47"/>
        <pc:sldMkLst>
          <pc:docMk/>
          <pc:sldMk cId="3906574749" sldId="333"/>
        </pc:sldMkLst>
      </pc:sldChg>
      <pc:sldChg chg="addSp delSp modSp mod modNotesTx">
        <pc:chgData name="Osborn, Andrea (CFIA/ACIA)" userId="016df1cd-5d71-41bc-8fec-8f09298258d4" providerId="ADAL" clId="{2097FF05-B84D-41E1-AD4B-2DF7CDC6C1CF}" dt="2025-11-18T16:49:00.165" v="7195" actId="20577"/>
        <pc:sldMkLst>
          <pc:docMk/>
          <pc:sldMk cId="2736757861" sldId="342"/>
        </pc:sldMkLst>
        <pc:spChg chg="mod">
          <ac:chgData name="Osborn, Andrea (CFIA/ACIA)" userId="016df1cd-5d71-41bc-8fec-8f09298258d4" providerId="ADAL" clId="{2097FF05-B84D-41E1-AD4B-2DF7CDC6C1CF}" dt="2025-11-04T22:19:20.321" v="1125" actId="1076"/>
          <ac:spMkLst>
            <pc:docMk/>
            <pc:sldMk cId="2736757861" sldId="342"/>
            <ac:spMk id="8" creationId="{9F9AC441-9F9F-8F7F-BBF0-1A50566B028A}"/>
          </ac:spMkLst>
        </pc:spChg>
        <pc:spChg chg="mod">
          <ac:chgData name="Osborn, Andrea (CFIA/ACIA)" userId="016df1cd-5d71-41bc-8fec-8f09298258d4" providerId="ADAL" clId="{2097FF05-B84D-41E1-AD4B-2DF7CDC6C1CF}" dt="2025-11-03T19:29:56.204" v="59" actId="1076"/>
          <ac:spMkLst>
            <pc:docMk/>
            <pc:sldMk cId="2736757861" sldId="342"/>
            <ac:spMk id="14" creationId="{615DC5C9-1CB4-D682-969F-D962B84EB7B8}"/>
          </ac:spMkLst>
        </pc:spChg>
        <pc:picChg chg="add mod">
          <ac:chgData name="Osborn, Andrea (CFIA/ACIA)" userId="016df1cd-5d71-41bc-8fec-8f09298258d4" providerId="ADAL" clId="{2097FF05-B84D-41E1-AD4B-2DF7CDC6C1CF}" dt="2025-11-03T19:29:58.391" v="60" actId="1076"/>
          <ac:picMkLst>
            <pc:docMk/>
            <pc:sldMk cId="2736757861" sldId="342"/>
            <ac:picMk id="7" creationId="{82099791-82F1-CED9-8D8B-4A2C3FE66D61}"/>
          </ac:picMkLst>
        </pc:picChg>
      </pc:sldChg>
      <pc:sldChg chg="addSp delSp modSp mod modNotesTx">
        <pc:chgData name="Osborn, Andrea (CFIA/ACIA)" userId="016df1cd-5d71-41bc-8fec-8f09298258d4" providerId="ADAL" clId="{2097FF05-B84D-41E1-AD4B-2DF7CDC6C1CF}" dt="2025-11-06T20:09:55.805" v="4551" actId="1076"/>
        <pc:sldMkLst>
          <pc:docMk/>
          <pc:sldMk cId="765652571" sldId="443"/>
        </pc:sldMkLst>
        <pc:spChg chg="mod">
          <ac:chgData name="Osborn, Andrea (CFIA/ACIA)" userId="016df1cd-5d71-41bc-8fec-8f09298258d4" providerId="ADAL" clId="{2097FF05-B84D-41E1-AD4B-2DF7CDC6C1CF}" dt="2025-11-06T20:09:44.553" v="4549" actId="1076"/>
          <ac:spMkLst>
            <pc:docMk/>
            <pc:sldMk cId="765652571" sldId="443"/>
            <ac:spMk id="3" creationId="{00000000-0000-0000-0000-000000000000}"/>
          </ac:spMkLst>
        </pc:spChg>
        <pc:spChg chg="add mod">
          <ac:chgData name="Osborn, Andrea (CFIA/ACIA)" userId="016df1cd-5d71-41bc-8fec-8f09298258d4" providerId="ADAL" clId="{2097FF05-B84D-41E1-AD4B-2DF7CDC6C1CF}" dt="2025-11-04T22:23:17.545" v="1131" actId="1076"/>
          <ac:spMkLst>
            <pc:docMk/>
            <pc:sldMk cId="765652571" sldId="443"/>
            <ac:spMk id="6" creationId="{8E8FCB5A-5C26-320C-B6AF-A38282112A09}"/>
          </ac:spMkLst>
        </pc:spChg>
        <pc:spChg chg="mod">
          <ac:chgData name="Osborn, Andrea (CFIA/ACIA)" userId="016df1cd-5d71-41bc-8fec-8f09298258d4" providerId="ADAL" clId="{2097FF05-B84D-41E1-AD4B-2DF7CDC6C1CF}" dt="2025-11-03T22:20:17.503" v="473" actId="1076"/>
          <ac:spMkLst>
            <pc:docMk/>
            <pc:sldMk cId="765652571" sldId="443"/>
            <ac:spMk id="8" creationId="{9EF615D3-177B-F4F0-8F52-723B5E025C93}"/>
          </ac:spMkLst>
        </pc:spChg>
        <pc:spChg chg="mod">
          <ac:chgData name="Osborn, Andrea (CFIA/ACIA)" userId="016df1cd-5d71-41bc-8fec-8f09298258d4" providerId="ADAL" clId="{2097FF05-B84D-41E1-AD4B-2DF7CDC6C1CF}" dt="2025-11-03T19:39:41.724" v="98" actId="20577"/>
          <ac:spMkLst>
            <pc:docMk/>
            <pc:sldMk cId="765652571" sldId="443"/>
            <ac:spMk id="10" creationId="{469C9540-263E-CA67-824D-185A914FF337}"/>
          </ac:spMkLst>
        </pc:spChg>
        <pc:spChg chg="add mod">
          <ac:chgData name="Osborn, Andrea (CFIA/ACIA)" userId="016df1cd-5d71-41bc-8fec-8f09298258d4" providerId="ADAL" clId="{2097FF05-B84D-41E1-AD4B-2DF7CDC6C1CF}" dt="2025-11-06T20:09:55.805" v="4551" actId="1076"/>
          <ac:spMkLst>
            <pc:docMk/>
            <pc:sldMk cId="765652571" sldId="443"/>
            <ac:spMk id="17" creationId="{5E3DCC25-D0FB-A91E-39E4-AC1E915878CD}"/>
          </ac:spMkLst>
        </pc:spChg>
        <pc:picChg chg="add mod ord">
          <ac:chgData name="Osborn, Andrea (CFIA/ACIA)" userId="016df1cd-5d71-41bc-8fec-8f09298258d4" providerId="ADAL" clId="{2097FF05-B84D-41E1-AD4B-2DF7CDC6C1CF}" dt="2025-11-03T19:39:38.030" v="96" actId="167"/>
          <ac:picMkLst>
            <pc:docMk/>
            <pc:sldMk cId="765652571" sldId="443"/>
            <ac:picMk id="7" creationId="{AA8B692A-0AFC-578D-C69A-878CDC51332A}"/>
          </ac:picMkLst>
        </pc:picChg>
        <pc:picChg chg="add mod">
          <ac:chgData name="Osborn, Andrea (CFIA/ACIA)" userId="016df1cd-5d71-41bc-8fec-8f09298258d4" providerId="ADAL" clId="{2097FF05-B84D-41E1-AD4B-2DF7CDC6C1CF}" dt="2025-11-06T20:09:47.723" v="4550" actId="1076"/>
          <ac:picMkLst>
            <pc:docMk/>
            <pc:sldMk cId="765652571" sldId="443"/>
            <ac:picMk id="12" creationId="{ECE39411-704A-BA3C-5BE8-1A7EE77106F6}"/>
          </ac:picMkLst>
        </pc:picChg>
      </pc:sldChg>
      <pc:sldChg chg="addSp delSp modSp mod modNotesTx">
        <pc:chgData name="Osborn, Andrea (CFIA/ACIA)" userId="016df1cd-5d71-41bc-8fec-8f09298258d4" providerId="ADAL" clId="{2097FF05-B84D-41E1-AD4B-2DF7CDC6C1CF}" dt="2025-11-05T23:09:26.485" v="2771" actId="14100"/>
        <pc:sldMkLst>
          <pc:docMk/>
          <pc:sldMk cId="4054518204" sldId="445"/>
        </pc:sldMkLst>
        <pc:spChg chg="mod">
          <ac:chgData name="Osborn, Andrea (CFIA/ACIA)" userId="016df1cd-5d71-41bc-8fec-8f09298258d4" providerId="ADAL" clId="{2097FF05-B84D-41E1-AD4B-2DF7CDC6C1CF}" dt="2025-11-04T22:36:59.081" v="1451" actId="20577"/>
          <ac:spMkLst>
            <pc:docMk/>
            <pc:sldMk cId="4054518204" sldId="445"/>
            <ac:spMk id="2" creationId="{00000000-0000-0000-0000-000000000000}"/>
          </ac:spMkLst>
        </pc:spChg>
        <pc:spChg chg="mod">
          <ac:chgData name="Osborn, Andrea (CFIA/ACIA)" userId="016df1cd-5d71-41bc-8fec-8f09298258d4" providerId="ADAL" clId="{2097FF05-B84D-41E1-AD4B-2DF7CDC6C1CF}" dt="2025-11-05T23:09:26.485" v="2771" actId="14100"/>
          <ac:spMkLst>
            <pc:docMk/>
            <pc:sldMk cId="4054518204" sldId="445"/>
            <ac:spMk id="3" creationId="{00000000-0000-0000-0000-000000000000}"/>
          </ac:spMkLst>
        </pc:spChg>
        <pc:spChg chg="mod">
          <ac:chgData name="Osborn, Andrea (CFIA/ACIA)" userId="016df1cd-5d71-41bc-8fec-8f09298258d4" providerId="ADAL" clId="{2097FF05-B84D-41E1-AD4B-2DF7CDC6C1CF}" dt="2025-11-04T22:31:52.883" v="1448" actId="1076"/>
          <ac:spMkLst>
            <pc:docMk/>
            <pc:sldMk cId="4054518204" sldId="445"/>
            <ac:spMk id="10" creationId="{2588D820-AA5F-06EC-06F3-5C32860B791E}"/>
          </ac:spMkLst>
        </pc:spChg>
        <pc:picChg chg="add mod ord">
          <ac:chgData name="Osborn, Andrea (CFIA/ACIA)" userId="016df1cd-5d71-41bc-8fec-8f09298258d4" providerId="ADAL" clId="{2097FF05-B84D-41E1-AD4B-2DF7CDC6C1CF}" dt="2025-11-04T22:31:49.845" v="1447" actId="1076"/>
          <ac:picMkLst>
            <pc:docMk/>
            <pc:sldMk cId="4054518204" sldId="445"/>
            <ac:picMk id="7" creationId="{349583F9-894A-A191-F394-280171EAC8A2}"/>
          </ac:picMkLst>
        </pc:picChg>
        <pc:picChg chg="add mod ord">
          <ac:chgData name="Osborn, Andrea (CFIA/ACIA)" userId="016df1cd-5d71-41bc-8fec-8f09298258d4" providerId="ADAL" clId="{2097FF05-B84D-41E1-AD4B-2DF7CDC6C1CF}" dt="2025-11-04T22:38:39.177" v="1563" actId="167"/>
          <ac:picMkLst>
            <pc:docMk/>
            <pc:sldMk cId="4054518204" sldId="445"/>
            <ac:picMk id="12" creationId="{98342F0D-D805-6428-754B-CB63B272905B}"/>
          </ac:picMkLst>
        </pc:picChg>
      </pc:sldChg>
      <pc:sldChg chg="del">
        <pc:chgData name="Osborn, Andrea (CFIA/ACIA)" userId="016df1cd-5d71-41bc-8fec-8f09298258d4" providerId="ADAL" clId="{2097FF05-B84D-41E1-AD4B-2DF7CDC6C1CF}" dt="2025-11-04T23:15:20.186" v="2692" actId="47"/>
        <pc:sldMkLst>
          <pc:docMk/>
          <pc:sldMk cId="2381103646" sldId="486"/>
        </pc:sldMkLst>
      </pc:sldChg>
      <pc:sldChg chg="del">
        <pc:chgData name="Osborn, Andrea (CFIA/ACIA)" userId="016df1cd-5d71-41bc-8fec-8f09298258d4" providerId="ADAL" clId="{2097FF05-B84D-41E1-AD4B-2DF7CDC6C1CF}" dt="2025-11-04T23:14:40.034" v="2681" actId="47"/>
        <pc:sldMkLst>
          <pc:docMk/>
          <pc:sldMk cId="0" sldId="495"/>
        </pc:sldMkLst>
      </pc:sldChg>
      <pc:sldChg chg="addSp delSp modSp mod modNotesTx">
        <pc:chgData name="Osborn, Andrea (CFIA/ACIA)" userId="016df1cd-5d71-41bc-8fec-8f09298258d4" providerId="ADAL" clId="{2097FF05-B84D-41E1-AD4B-2DF7CDC6C1CF}" dt="2025-11-05T23:57:57.260" v="3472" actId="1076"/>
        <pc:sldMkLst>
          <pc:docMk/>
          <pc:sldMk cId="0" sldId="502"/>
        </pc:sldMkLst>
        <pc:spChg chg="mod">
          <ac:chgData name="Osborn, Andrea (CFIA/ACIA)" userId="016df1cd-5d71-41bc-8fec-8f09298258d4" providerId="ADAL" clId="{2097FF05-B84D-41E1-AD4B-2DF7CDC6C1CF}" dt="2025-11-05T23:57:57.260" v="3472" actId="1076"/>
          <ac:spMkLst>
            <pc:docMk/>
            <pc:sldMk cId="0" sldId="502"/>
            <ac:spMk id="2" creationId="{AD38E368-5D61-6278-F026-DFD2962ADD97}"/>
          </ac:spMkLst>
        </pc:spChg>
        <pc:spChg chg="mod">
          <ac:chgData name="Osborn, Andrea (CFIA/ACIA)" userId="016df1cd-5d71-41bc-8fec-8f09298258d4" providerId="ADAL" clId="{2097FF05-B84D-41E1-AD4B-2DF7CDC6C1CF}" dt="2025-11-05T23:43:57.733" v="3203" actId="1076"/>
          <ac:spMkLst>
            <pc:docMk/>
            <pc:sldMk cId="0" sldId="502"/>
            <ac:spMk id="5" creationId="{5E527F95-9251-6EE9-BF50-8F94A3E7D335}"/>
          </ac:spMkLst>
        </pc:spChg>
        <pc:spChg chg="mod">
          <ac:chgData name="Osborn, Andrea (CFIA/ACIA)" userId="016df1cd-5d71-41bc-8fec-8f09298258d4" providerId="ADAL" clId="{2097FF05-B84D-41E1-AD4B-2DF7CDC6C1CF}" dt="2025-11-05T23:43:50.829" v="3202" actId="1076"/>
          <ac:spMkLst>
            <pc:docMk/>
            <pc:sldMk cId="0" sldId="502"/>
            <ac:spMk id="6" creationId="{ECB8E79A-E087-6F86-37EA-99A389C21A69}"/>
          </ac:spMkLst>
        </pc:spChg>
        <pc:spChg chg="add mod">
          <ac:chgData name="Osborn, Andrea (CFIA/ACIA)" userId="016df1cd-5d71-41bc-8fec-8f09298258d4" providerId="ADAL" clId="{2097FF05-B84D-41E1-AD4B-2DF7CDC6C1CF}" dt="2025-11-04T23:17:03.115" v="2699" actId="1076"/>
          <ac:spMkLst>
            <pc:docMk/>
            <pc:sldMk cId="0" sldId="502"/>
            <ac:spMk id="7" creationId="{D81BD7FB-6B18-C7B0-3DD9-C2AA2EBF4FD9}"/>
          </ac:spMkLst>
        </pc:spChg>
        <pc:spChg chg="mod">
          <ac:chgData name="Osborn, Andrea (CFIA/ACIA)" userId="016df1cd-5d71-41bc-8fec-8f09298258d4" providerId="ADAL" clId="{2097FF05-B84D-41E1-AD4B-2DF7CDC6C1CF}" dt="2025-11-05T23:44:16.248" v="3207" actId="1076"/>
          <ac:spMkLst>
            <pc:docMk/>
            <pc:sldMk cId="0" sldId="502"/>
            <ac:spMk id="8" creationId="{EE3ACBDD-6587-B8BC-B283-BE48CC7727F0}"/>
          </ac:spMkLst>
        </pc:spChg>
        <pc:spChg chg="mod">
          <ac:chgData name="Osborn, Andrea (CFIA/ACIA)" userId="016df1cd-5d71-41bc-8fec-8f09298258d4" providerId="ADAL" clId="{2097FF05-B84D-41E1-AD4B-2DF7CDC6C1CF}" dt="2025-11-05T23:43:50.829" v="3202" actId="1076"/>
          <ac:spMkLst>
            <pc:docMk/>
            <pc:sldMk cId="0" sldId="502"/>
            <ac:spMk id="20" creationId="{8AB848B7-4B7A-0BEA-C6A0-95FF6517A4D2}"/>
          </ac:spMkLst>
        </pc:spChg>
        <pc:spChg chg="mod">
          <ac:chgData name="Osborn, Andrea (CFIA/ACIA)" userId="016df1cd-5d71-41bc-8fec-8f09298258d4" providerId="ADAL" clId="{2097FF05-B84D-41E1-AD4B-2DF7CDC6C1CF}" dt="2025-11-05T23:43:50.829" v="3202" actId="1076"/>
          <ac:spMkLst>
            <pc:docMk/>
            <pc:sldMk cId="0" sldId="502"/>
            <ac:spMk id="25" creationId="{0F880751-8121-AB63-2E6B-35EA7B5E5A2D}"/>
          </ac:spMkLst>
        </pc:spChg>
        <pc:spChg chg="mod">
          <ac:chgData name="Osborn, Andrea (CFIA/ACIA)" userId="016df1cd-5d71-41bc-8fec-8f09298258d4" providerId="ADAL" clId="{2097FF05-B84D-41E1-AD4B-2DF7CDC6C1CF}" dt="2025-11-05T23:43:50.829" v="3202" actId="1076"/>
          <ac:spMkLst>
            <pc:docMk/>
            <pc:sldMk cId="0" sldId="502"/>
            <ac:spMk id="20492" creationId="{E898BD66-ECDA-291F-32C1-B12727FCED71}"/>
          </ac:spMkLst>
        </pc:spChg>
        <pc:spChg chg="mod">
          <ac:chgData name="Osborn, Andrea (CFIA/ACIA)" userId="016df1cd-5d71-41bc-8fec-8f09298258d4" providerId="ADAL" clId="{2097FF05-B84D-41E1-AD4B-2DF7CDC6C1CF}" dt="2025-11-05T23:43:50.829" v="3202" actId="1076"/>
          <ac:spMkLst>
            <pc:docMk/>
            <pc:sldMk cId="0" sldId="502"/>
            <ac:spMk id="20494" creationId="{8ED510F1-2E39-3799-4FAC-7E1F608996BE}"/>
          </ac:spMkLst>
        </pc:spChg>
        <pc:spChg chg="mod">
          <ac:chgData name="Osborn, Andrea (CFIA/ACIA)" userId="016df1cd-5d71-41bc-8fec-8f09298258d4" providerId="ADAL" clId="{2097FF05-B84D-41E1-AD4B-2DF7CDC6C1CF}" dt="2025-11-05T23:44:08.811" v="3206" actId="14100"/>
          <ac:spMkLst>
            <pc:docMk/>
            <pc:sldMk cId="0" sldId="502"/>
            <ac:spMk id="20497" creationId="{D8B5D65B-587B-E354-EB1C-6EDC1444AF6B}"/>
          </ac:spMkLst>
        </pc:spChg>
        <pc:picChg chg="add mod ord">
          <ac:chgData name="Osborn, Andrea (CFIA/ACIA)" userId="016df1cd-5d71-41bc-8fec-8f09298258d4" providerId="ADAL" clId="{2097FF05-B84D-41E1-AD4B-2DF7CDC6C1CF}" dt="2025-11-05T23:43:25.208" v="3201" actId="1076"/>
          <ac:picMkLst>
            <pc:docMk/>
            <pc:sldMk cId="0" sldId="502"/>
            <ac:picMk id="9" creationId="{F009F26E-EA88-5BA5-0896-7FB5D95AD98C}"/>
          </ac:picMkLst>
        </pc:picChg>
      </pc:sldChg>
      <pc:sldChg chg="del">
        <pc:chgData name="Osborn, Andrea (CFIA/ACIA)" userId="016df1cd-5d71-41bc-8fec-8f09298258d4" providerId="ADAL" clId="{2097FF05-B84D-41E1-AD4B-2DF7CDC6C1CF}" dt="2025-11-04T23:15:21.489" v="2693" actId="47"/>
        <pc:sldMkLst>
          <pc:docMk/>
          <pc:sldMk cId="3587266451" sldId="511"/>
        </pc:sldMkLst>
      </pc:sldChg>
      <pc:sldChg chg="addSp delSp modSp mod">
        <pc:chgData name="Osborn, Andrea (CFIA/ACIA)" userId="016df1cd-5d71-41bc-8fec-8f09298258d4" providerId="ADAL" clId="{2097FF05-B84D-41E1-AD4B-2DF7CDC6C1CF}" dt="2025-11-07T00:00:22.040" v="5561" actId="20577"/>
        <pc:sldMkLst>
          <pc:docMk/>
          <pc:sldMk cId="238209379" sldId="526"/>
        </pc:sldMkLst>
        <pc:spChg chg="mod">
          <ac:chgData name="Osborn, Andrea (CFIA/ACIA)" userId="016df1cd-5d71-41bc-8fec-8f09298258d4" providerId="ADAL" clId="{2097FF05-B84D-41E1-AD4B-2DF7CDC6C1CF}" dt="2025-11-05T23:58:19.621" v="3473" actId="1076"/>
          <ac:spMkLst>
            <pc:docMk/>
            <pc:sldMk cId="238209379" sldId="526"/>
            <ac:spMk id="2" creationId="{DE3EE2EA-0D2C-5B3C-7A40-8827533B1E0F}"/>
          </ac:spMkLst>
        </pc:spChg>
        <pc:spChg chg="mod">
          <ac:chgData name="Osborn, Andrea (CFIA/ACIA)" userId="016df1cd-5d71-41bc-8fec-8f09298258d4" providerId="ADAL" clId="{2097FF05-B84D-41E1-AD4B-2DF7CDC6C1CF}" dt="2025-11-06T19:21:26.036" v="3503" actId="14100"/>
          <ac:spMkLst>
            <pc:docMk/>
            <pc:sldMk cId="238209379" sldId="526"/>
            <ac:spMk id="3" creationId="{E284D77B-CF63-49F8-682D-35D4414AD86E}"/>
          </ac:spMkLst>
        </pc:spChg>
        <pc:spChg chg="add mod">
          <ac:chgData name="Osborn, Andrea (CFIA/ACIA)" userId="016df1cd-5d71-41bc-8fec-8f09298258d4" providerId="ADAL" clId="{2097FF05-B84D-41E1-AD4B-2DF7CDC6C1CF}" dt="2025-11-06T19:24:35.981" v="4018" actId="20577"/>
          <ac:spMkLst>
            <pc:docMk/>
            <pc:sldMk cId="238209379" sldId="526"/>
            <ac:spMk id="4" creationId="{B7E853CA-0051-9493-41E7-8E739EFDDE44}"/>
          </ac:spMkLst>
        </pc:spChg>
        <pc:spChg chg="add mod">
          <ac:chgData name="Osborn, Andrea (CFIA/ACIA)" userId="016df1cd-5d71-41bc-8fec-8f09298258d4" providerId="ADAL" clId="{2097FF05-B84D-41E1-AD4B-2DF7CDC6C1CF}" dt="2025-11-07T00:00:22.040" v="5561" actId="20577"/>
          <ac:spMkLst>
            <pc:docMk/>
            <pc:sldMk cId="238209379" sldId="526"/>
            <ac:spMk id="7" creationId="{730FBAD1-3357-74A5-EDEE-EDB787AC9A53}"/>
          </ac:spMkLst>
        </pc:spChg>
        <pc:spChg chg="add">
          <ac:chgData name="Osborn, Andrea (CFIA/ACIA)" userId="016df1cd-5d71-41bc-8fec-8f09298258d4" providerId="ADAL" clId="{2097FF05-B84D-41E1-AD4B-2DF7CDC6C1CF}" dt="2025-11-06T00:02:43.210" v="3488" actId="11529"/>
          <ac:spMkLst>
            <pc:docMk/>
            <pc:sldMk cId="238209379" sldId="526"/>
            <ac:spMk id="9" creationId="{006F2A23-E31B-2A5A-AA50-D29261FD7C3C}"/>
          </ac:spMkLst>
        </pc:spChg>
        <pc:spChg chg="add mod">
          <ac:chgData name="Osborn, Andrea (CFIA/ACIA)" userId="016df1cd-5d71-41bc-8fec-8f09298258d4" providerId="ADAL" clId="{2097FF05-B84D-41E1-AD4B-2DF7CDC6C1CF}" dt="2025-11-06T00:03:13.024" v="3491" actId="1076"/>
          <ac:spMkLst>
            <pc:docMk/>
            <pc:sldMk cId="238209379" sldId="526"/>
            <ac:spMk id="10" creationId="{8233237C-966E-1890-B778-78281CCAEFAB}"/>
          </ac:spMkLst>
        </pc:spChg>
        <pc:picChg chg="add mod">
          <ac:chgData name="Osborn, Andrea (CFIA/ACIA)" userId="016df1cd-5d71-41bc-8fec-8f09298258d4" providerId="ADAL" clId="{2097FF05-B84D-41E1-AD4B-2DF7CDC6C1CF}" dt="2025-11-06T00:01:39.562" v="3485" actId="14100"/>
          <ac:picMkLst>
            <pc:docMk/>
            <pc:sldMk cId="238209379" sldId="526"/>
            <ac:picMk id="5" creationId="{D040426A-2879-1579-2F4E-104A9DEF37E4}"/>
          </ac:picMkLst>
        </pc:picChg>
      </pc:sldChg>
      <pc:sldChg chg="modSp mod">
        <pc:chgData name="Osborn, Andrea (CFIA/ACIA)" userId="016df1cd-5d71-41bc-8fec-8f09298258d4" providerId="ADAL" clId="{2097FF05-B84D-41E1-AD4B-2DF7CDC6C1CF}" dt="2025-11-06T20:00:34.748" v="4532" actId="1076"/>
        <pc:sldMkLst>
          <pc:docMk/>
          <pc:sldMk cId="247296772" sldId="530"/>
        </pc:sldMkLst>
        <pc:spChg chg="mod">
          <ac:chgData name="Osborn, Andrea (CFIA/ACIA)" userId="016df1cd-5d71-41bc-8fec-8f09298258d4" providerId="ADAL" clId="{2097FF05-B84D-41E1-AD4B-2DF7CDC6C1CF}" dt="2025-11-06T20:00:34.748" v="4532" actId="1076"/>
          <ac:spMkLst>
            <pc:docMk/>
            <pc:sldMk cId="247296772" sldId="530"/>
            <ac:spMk id="3" creationId="{81FEF157-D133-FBF7-88C4-FEA29F9CB03D}"/>
          </ac:spMkLst>
        </pc:spChg>
      </pc:sldChg>
      <pc:sldChg chg="del">
        <pc:chgData name="Osborn, Andrea (CFIA/ACIA)" userId="016df1cd-5d71-41bc-8fec-8f09298258d4" providerId="ADAL" clId="{2097FF05-B84D-41E1-AD4B-2DF7CDC6C1CF}" dt="2025-11-04T23:15:14.482" v="2688" actId="47"/>
        <pc:sldMkLst>
          <pc:docMk/>
          <pc:sldMk cId="2954340427" sldId="534"/>
        </pc:sldMkLst>
      </pc:sldChg>
      <pc:sldChg chg="del">
        <pc:chgData name="Osborn, Andrea (CFIA/ACIA)" userId="016df1cd-5d71-41bc-8fec-8f09298258d4" providerId="ADAL" clId="{2097FF05-B84D-41E1-AD4B-2DF7CDC6C1CF}" dt="2025-11-04T23:14:27.346" v="2679" actId="47"/>
        <pc:sldMkLst>
          <pc:docMk/>
          <pc:sldMk cId="1987596219" sldId="536"/>
        </pc:sldMkLst>
      </pc:sldChg>
      <pc:sldChg chg="del">
        <pc:chgData name="Osborn, Andrea (CFIA/ACIA)" userId="016df1cd-5d71-41bc-8fec-8f09298258d4" providerId="ADAL" clId="{2097FF05-B84D-41E1-AD4B-2DF7CDC6C1CF}" dt="2025-11-04T23:14:42.704" v="2683" actId="47"/>
        <pc:sldMkLst>
          <pc:docMk/>
          <pc:sldMk cId="868210551" sldId="537"/>
        </pc:sldMkLst>
      </pc:sldChg>
      <pc:sldChg chg="del">
        <pc:chgData name="Osborn, Andrea (CFIA/ACIA)" userId="016df1cd-5d71-41bc-8fec-8f09298258d4" providerId="ADAL" clId="{2097FF05-B84D-41E1-AD4B-2DF7CDC6C1CF}" dt="2025-11-04T23:14:29.166" v="2680" actId="47"/>
        <pc:sldMkLst>
          <pc:docMk/>
          <pc:sldMk cId="3625267391" sldId="538"/>
        </pc:sldMkLst>
      </pc:sldChg>
      <pc:sldChg chg="modSp mod chgLayout">
        <pc:chgData name="Osborn, Andrea (CFIA/ACIA)" userId="016df1cd-5d71-41bc-8fec-8f09298258d4" providerId="ADAL" clId="{2097FF05-B84D-41E1-AD4B-2DF7CDC6C1CF}" dt="2025-11-13T17:37:02.686" v="6950"/>
        <pc:sldMkLst>
          <pc:docMk/>
          <pc:sldMk cId="3530891855" sldId="539"/>
        </pc:sldMkLst>
        <pc:spChg chg="mod ord">
          <ac:chgData name="Osborn, Andrea (CFIA/ACIA)" userId="016df1cd-5d71-41bc-8fec-8f09298258d4" providerId="ADAL" clId="{2097FF05-B84D-41E1-AD4B-2DF7CDC6C1CF}" dt="2025-11-10T19:37:11.231" v="6937" actId="1076"/>
          <ac:spMkLst>
            <pc:docMk/>
            <pc:sldMk cId="3530891855" sldId="539"/>
            <ac:spMk id="2" creationId="{9F235A92-D72E-C331-584C-52989DBEC591}"/>
          </ac:spMkLst>
        </pc:spChg>
        <pc:spChg chg="mod ord">
          <ac:chgData name="Osborn, Andrea (CFIA/ACIA)" userId="016df1cd-5d71-41bc-8fec-8f09298258d4" providerId="ADAL" clId="{2097FF05-B84D-41E1-AD4B-2DF7CDC6C1CF}" dt="2025-11-13T17:37:02.686" v="6950"/>
          <ac:spMkLst>
            <pc:docMk/>
            <pc:sldMk cId="3530891855" sldId="539"/>
            <ac:spMk id="3" creationId="{274788DD-771E-51E3-AF55-67DECEF6B1CB}"/>
          </ac:spMkLst>
        </pc:spChg>
        <pc:spChg chg="mod ord">
          <ac:chgData name="Osborn, Andrea (CFIA/ACIA)" userId="016df1cd-5d71-41bc-8fec-8f09298258d4" providerId="ADAL" clId="{2097FF05-B84D-41E1-AD4B-2DF7CDC6C1CF}" dt="2025-11-06T20:02:02.818" v="4535" actId="700"/>
          <ac:spMkLst>
            <pc:docMk/>
            <pc:sldMk cId="3530891855" sldId="539"/>
            <ac:spMk id="4" creationId="{0F7413F3-8FE7-2138-AB0E-BA48C5528041}"/>
          </ac:spMkLst>
        </pc:spChg>
      </pc:sldChg>
      <pc:sldChg chg="del">
        <pc:chgData name="Osborn, Andrea (CFIA/ACIA)" userId="016df1cd-5d71-41bc-8fec-8f09298258d4" providerId="ADAL" clId="{2097FF05-B84D-41E1-AD4B-2DF7CDC6C1CF}" dt="2025-11-04T23:15:16.144" v="2689" actId="47"/>
        <pc:sldMkLst>
          <pc:docMk/>
          <pc:sldMk cId="2186787816" sldId="540"/>
        </pc:sldMkLst>
      </pc:sldChg>
      <pc:sldChg chg="del">
        <pc:chgData name="Osborn, Andrea (CFIA/ACIA)" userId="016df1cd-5d71-41bc-8fec-8f09298258d4" providerId="ADAL" clId="{2097FF05-B84D-41E1-AD4B-2DF7CDC6C1CF}" dt="2025-11-04T23:15:18.710" v="2691" actId="47"/>
        <pc:sldMkLst>
          <pc:docMk/>
          <pc:sldMk cId="547957314" sldId="542"/>
        </pc:sldMkLst>
      </pc:sldChg>
      <pc:sldChg chg="del">
        <pc:chgData name="Osborn, Andrea (CFIA/ACIA)" userId="016df1cd-5d71-41bc-8fec-8f09298258d4" providerId="ADAL" clId="{2097FF05-B84D-41E1-AD4B-2DF7CDC6C1CF}" dt="2025-11-04T23:15:17.393" v="2690" actId="47"/>
        <pc:sldMkLst>
          <pc:docMk/>
          <pc:sldMk cId="790365067" sldId="543"/>
        </pc:sldMkLst>
      </pc:sldChg>
      <pc:sldChg chg="modSp new del mod">
        <pc:chgData name="Osborn, Andrea (CFIA/ACIA)" userId="016df1cd-5d71-41bc-8fec-8f09298258d4" providerId="ADAL" clId="{2097FF05-B84D-41E1-AD4B-2DF7CDC6C1CF}" dt="2025-11-04T22:30:25.648" v="1441" actId="47"/>
        <pc:sldMkLst>
          <pc:docMk/>
          <pc:sldMk cId="586198539" sldId="544"/>
        </pc:sldMkLst>
      </pc:sldChg>
      <pc:sldChg chg="modSp new del mod">
        <pc:chgData name="Osborn, Andrea (CFIA/ACIA)" userId="016df1cd-5d71-41bc-8fec-8f09298258d4" providerId="ADAL" clId="{2097FF05-B84D-41E1-AD4B-2DF7CDC6C1CF}" dt="2025-11-04T22:40:51.756" v="1817" actId="47"/>
        <pc:sldMkLst>
          <pc:docMk/>
          <pc:sldMk cId="1645891802" sldId="545"/>
        </pc:sldMkLst>
      </pc:sldChg>
      <pc:sldChg chg="addSp modSp new mod ord modNotesTx">
        <pc:chgData name="Osborn, Andrea (CFIA/ACIA)" userId="016df1cd-5d71-41bc-8fec-8f09298258d4" providerId="ADAL" clId="{2097FF05-B84D-41E1-AD4B-2DF7CDC6C1CF}" dt="2025-11-05T23:28:29.730" v="2786" actId="1076"/>
        <pc:sldMkLst>
          <pc:docMk/>
          <pc:sldMk cId="962429351" sldId="546"/>
        </pc:sldMkLst>
        <pc:spChg chg="mod">
          <ac:chgData name="Osborn, Andrea (CFIA/ACIA)" userId="016df1cd-5d71-41bc-8fec-8f09298258d4" providerId="ADAL" clId="{2097FF05-B84D-41E1-AD4B-2DF7CDC6C1CF}" dt="2025-11-05T23:10:54.724" v="2781" actId="113"/>
          <ac:spMkLst>
            <pc:docMk/>
            <pc:sldMk cId="962429351" sldId="546"/>
            <ac:spMk id="2" creationId="{8CB090CF-08D0-0A9F-A2D7-3A625C8D53E9}"/>
          </ac:spMkLst>
        </pc:spChg>
        <pc:spChg chg="mod">
          <ac:chgData name="Osborn, Andrea (CFIA/ACIA)" userId="016df1cd-5d71-41bc-8fec-8f09298258d4" providerId="ADAL" clId="{2097FF05-B84D-41E1-AD4B-2DF7CDC6C1CF}" dt="2025-11-05T23:09:47.722" v="2773" actId="14100"/>
          <ac:spMkLst>
            <pc:docMk/>
            <pc:sldMk cId="962429351" sldId="546"/>
            <ac:spMk id="3" creationId="{3C7F85CC-4A75-BBAA-D54C-27C0525A9DEA}"/>
          </ac:spMkLst>
        </pc:spChg>
        <pc:spChg chg="mod">
          <ac:chgData name="Osborn, Andrea (CFIA/ACIA)" userId="016df1cd-5d71-41bc-8fec-8f09298258d4" providerId="ADAL" clId="{2097FF05-B84D-41E1-AD4B-2DF7CDC6C1CF}" dt="2025-11-04T23:14:07.311" v="2678" actId="20577"/>
          <ac:spMkLst>
            <pc:docMk/>
            <pc:sldMk cId="962429351" sldId="546"/>
            <ac:spMk id="4" creationId="{214752FA-F943-D366-5EB8-84824BB87F18}"/>
          </ac:spMkLst>
        </pc:spChg>
        <pc:picChg chg="add mod">
          <ac:chgData name="Osborn, Andrea (CFIA/ACIA)" userId="016df1cd-5d71-41bc-8fec-8f09298258d4" providerId="ADAL" clId="{2097FF05-B84D-41E1-AD4B-2DF7CDC6C1CF}" dt="2025-11-05T23:28:29.730" v="2786" actId="1076"/>
          <ac:picMkLst>
            <pc:docMk/>
            <pc:sldMk cId="962429351" sldId="546"/>
            <ac:picMk id="7" creationId="{FAF0F2CC-3C16-C389-0BF4-25376B7BE403}"/>
          </ac:picMkLst>
        </pc:picChg>
      </pc:sldChg>
      <pc:sldChg chg="addSp modSp new mod">
        <pc:chgData name="Osborn, Andrea (CFIA/ACIA)" userId="016df1cd-5d71-41bc-8fec-8f09298258d4" providerId="ADAL" clId="{2097FF05-B84D-41E1-AD4B-2DF7CDC6C1CF}" dt="2025-11-06T21:15:31.133" v="4563" actId="1076"/>
        <pc:sldMkLst>
          <pc:docMk/>
          <pc:sldMk cId="516030410" sldId="547"/>
        </pc:sldMkLst>
        <pc:spChg chg="mod">
          <ac:chgData name="Osborn, Andrea (CFIA/ACIA)" userId="016df1cd-5d71-41bc-8fec-8f09298258d4" providerId="ADAL" clId="{2097FF05-B84D-41E1-AD4B-2DF7CDC6C1CF}" dt="2025-11-06T21:15:31.133" v="4563" actId="1076"/>
          <ac:spMkLst>
            <pc:docMk/>
            <pc:sldMk cId="516030410" sldId="547"/>
            <ac:spMk id="2" creationId="{DDF9C1A6-5C17-AE11-594F-04227F87320B}"/>
          </ac:spMkLst>
        </pc:spChg>
        <pc:spChg chg="mod">
          <ac:chgData name="Osborn, Andrea (CFIA/ACIA)" userId="016df1cd-5d71-41bc-8fec-8f09298258d4" providerId="ADAL" clId="{2097FF05-B84D-41E1-AD4B-2DF7CDC6C1CF}" dt="2025-11-06T19:38:52.497" v="4353" actId="20577"/>
          <ac:spMkLst>
            <pc:docMk/>
            <pc:sldMk cId="516030410" sldId="547"/>
            <ac:spMk id="3" creationId="{79C1164D-E85E-1FC0-7878-EECE1087B804}"/>
          </ac:spMkLst>
        </pc:spChg>
        <pc:spChg chg="mod">
          <ac:chgData name="Osborn, Andrea (CFIA/ACIA)" userId="016df1cd-5d71-41bc-8fec-8f09298258d4" providerId="ADAL" clId="{2097FF05-B84D-41E1-AD4B-2DF7CDC6C1CF}" dt="2025-11-06T20:11:36.756" v="4552" actId="12"/>
          <ac:spMkLst>
            <pc:docMk/>
            <pc:sldMk cId="516030410" sldId="547"/>
            <ac:spMk id="4" creationId="{CAA6A174-4B1B-218F-2472-3B8495555E46}"/>
          </ac:spMkLst>
        </pc:spChg>
        <pc:picChg chg="add mod">
          <ac:chgData name="Osborn, Andrea (CFIA/ACIA)" userId="016df1cd-5d71-41bc-8fec-8f09298258d4" providerId="ADAL" clId="{2097FF05-B84D-41E1-AD4B-2DF7CDC6C1CF}" dt="2025-11-06T20:15:24.548" v="4562" actId="1076"/>
          <ac:picMkLst>
            <pc:docMk/>
            <pc:sldMk cId="516030410" sldId="547"/>
            <ac:picMk id="7" creationId="{3F8575CD-1FFE-9F9D-FCC6-45AECF87FC43}"/>
          </ac:picMkLst>
        </pc:picChg>
      </pc:sldChg>
      <pc:sldChg chg="addSp delSp modSp new mod ord setBg modClrScheme chgLayout modNotesTx">
        <pc:chgData name="Osborn, Andrea (CFIA/ACIA)" userId="016df1cd-5d71-41bc-8fec-8f09298258d4" providerId="ADAL" clId="{2097FF05-B84D-41E1-AD4B-2DF7CDC6C1CF}" dt="2025-11-07T18:17:27.439" v="6690" actId="20577"/>
        <pc:sldMkLst>
          <pc:docMk/>
          <pc:sldMk cId="2817748948" sldId="548"/>
        </pc:sldMkLst>
        <pc:spChg chg="mod ord">
          <ac:chgData name="Osborn, Andrea (CFIA/ACIA)" userId="016df1cd-5d71-41bc-8fec-8f09298258d4" providerId="ADAL" clId="{2097FF05-B84D-41E1-AD4B-2DF7CDC6C1CF}" dt="2025-11-07T18:12:38.543" v="6355" actId="26606"/>
          <ac:spMkLst>
            <pc:docMk/>
            <pc:sldMk cId="2817748948" sldId="548"/>
            <ac:spMk id="2" creationId="{092D71A4-3C07-4E39-3D84-954CE0BFC2F0}"/>
          </ac:spMkLst>
        </pc:spChg>
        <pc:spChg chg="mod ord">
          <ac:chgData name="Osborn, Andrea (CFIA/ACIA)" userId="016df1cd-5d71-41bc-8fec-8f09298258d4" providerId="ADAL" clId="{2097FF05-B84D-41E1-AD4B-2DF7CDC6C1CF}" dt="2025-11-07T18:12:38.543" v="6355" actId="26606"/>
          <ac:spMkLst>
            <pc:docMk/>
            <pc:sldMk cId="2817748948" sldId="548"/>
            <ac:spMk id="4" creationId="{7C2FD65A-8D9D-CABF-80E0-0687CEEB32BD}"/>
          </ac:spMkLst>
        </pc:spChg>
        <pc:spChg chg="add mod ord">
          <ac:chgData name="Osborn, Andrea (CFIA/ACIA)" userId="016df1cd-5d71-41bc-8fec-8f09298258d4" providerId="ADAL" clId="{2097FF05-B84D-41E1-AD4B-2DF7CDC6C1CF}" dt="2025-11-07T18:17:27.439" v="6690" actId="20577"/>
          <ac:spMkLst>
            <pc:docMk/>
            <pc:sldMk cId="2817748948" sldId="548"/>
            <ac:spMk id="5" creationId="{6BEEB48B-A2BB-949A-2D87-B02CFEC65538}"/>
          </ac:spMkLst>
        </pc:spChg>
        <pc:picChg chg="add mod">
          <ac:chgData name="Osborn, Andrea (CFIA/ACIA)" userId="016df1cd-5d71-41bc-8fec-8f09298258d4" providerId="ADAL" clId="{2097FF05-B84D-41E1-AD4B-2DF7CDC6C1CF}" dt="2025-11-07T18:12:57.347" v="6357"/>
          <ac:picMkLst>
            <pc:docMk/>
            <pc:sldMk cId="2817748948" sldId="548"/>
            <ac:picMk id="9" creationId="{803C9B49-5546-056C-05BB-FDA6EC924C8C}"/>
          </ac:picMkLst>
        </pc:picChg>
      </pc:sldChg>
      <pc:sldChg chg="addSp delSp modSp new mod modClrScheme chgLayout">
        <pc:chgData name="Osborn, Andrea (CFIA/ACIA)" userId="016df1cd-5d71-41bc-8fec-8f09298258d4" providerId="ADAL" clId="{2097FF05-B84D-41E1-AD4B-2DF7CDC6C1CF}" dt="2025-11-06T21:55:38.123" v="4998" actId="1076"/>
        <pc:sldMkLst>
          <pc:docMk/>
          <pc:sldMk cId="3038470414" sldId="549"/>
        </pc:sldMkLst>
        <pc:spChg chg="mod ord">
          <ac:chgData name="Osborn, Andrea (CFIA/ACIA)" userId="016df1cd-5d71-41bc-8fec-8f09298258d4" providerId="ADAL" clId="{2097FF05-B84D-41E1-AD4B-2DF7CDC6C1CF}" dt="2025-11-06T21:19:13.832" v="4573" actId="14100"/>
          <ac:spMkLst>
            <pc:docMk/>
            <pc:sldMk cId="3038470414" sldId="549"/>
            <ac:spMk id="2" creationId="{734601BE-71FC-9CD1-F906-22380CAFEE69}"/>
          </ac:spMkLst>
        </pc:spChg>
        <pc:spChg chg="mod ord">
          <ac:chgData name="Osborn, Andrea (CFIA/ACIA)" userId="016df1cd-5d71-41bc-8fec-8f09298258d4" providerId="ADAL" clId="{2097FF05-B84D-41E1-AD4B-2DF7CDC6C1CF}" dt="2025-11-06T21:18:46.243" v="4565" actId="700"/>
          <ac:spMkLst>
            <pc:docMk/>
            <pc:sldMk cId="3038470414" sldId="549"/>
            <ac:spMk id="4" creationId="{38543735-8F7F-934B-A678-2553FA43A384}"/>
          </ac:spMkLst>
        </pc:spChg>
        <pc:spChg chg="add mod ord">
          <ac:chgData name="Osborn, Andrea (CFIA/ACIA)" userId="016df1cd-5d71-41bc-8fec-8f09298258d4" providerId="ADAL" clId="{2097FF05-B84D-41E1-AD4B-2DF7CDC6C1CF}" dt="2025-11-06T21:55:38.123" v="4998" actId="1076"/>
          <ac:spMkLst>
            <pc:docMk/>
            <pc:sldMk cId="3038470414" sldId="549"/>
            <ac:spMk id="7" creationId="{E0B007B4-F684-E157-3A81-F5BD4A899552}"/>
          </ac:spMkLst>
        </pc:spChg>
        <pc:grpChg chg="add mod">
          <ac:chgData name="Osborn, Andrea (CFIA/ACIA)" userId="016df1cd-5d71-41bc-8fec-8f09298258d4" providerId="ADAL" clId="{2097FF05-B84D-41E1-AD4B-2DF7CDC6C1CF}" dt="2025-11-06T21:55:02.387" v="4995" actId="1076"/>
          <ac:grpSpMkLst>
            <pc:docMk/>
            <pc:sldMk cId="3038470414" sldId="549"/>
            <ac:grpSpMk id="21" creationId="{03A29FD4-9F5F-7F73-BD79-C7E28B341B97}"/>
          </ac:grpSpMkLst>
        </pc:grpChg>
        <pc:picChg chg="add mod ord">
          <ac:chgData name="Osborn, Andrea (CFIA/ACIA)" userId="016df1cd-5d71-41bc-8fec-8f09298258d4" providerId="ADAL" clId="{2097FF05-B84D-41E1-AD4B-2DF7CDC6C1CF}" dt="2025-11-06T21:55:20.738" v="4997" actId="14100"/>
          <ac:picMkLst>
            <pc:docMk/>
            <pc:sldMk cId="3038470414" sldId="549"/>
            <ac:picMk id="14" creationId="{23C43D9F-27F3-1D7C-91C5-3E8104C6E21F}"/>
          </ac:picMkLst>
        </pc:picChg>
        <pc:picChg chg="add mod ord">
          <ac:chgData name="Osborn, Andrea (CFIA/ACIA)" userId="016df1cd-5d71-41bc-8fec-8f09298258d4" providerId="ADAL" clId="{2097FF05-B84D-41E1-AD4B-2DF7CDC6C1CF}" dt="2025-11-06T21:55:20.738" v="4997" actId="14100"/>
          <ac:picMkLst>
            <pc:docMk/>
            <pc:sldMk cId="3038470414" sldId="549"/>
            <ac:picMk id="16" creationId="{B2181EC6-43C8-73A1-6E0B-F968FB74C172}"/>
          </ac:picMkLst>
        </pc:picChg>
        <pc:picChg chg="add mod">
          <ac:chgData name="Osborn, Andrea (CFIA/ACIA)" userId="016df1cd-5d71-41bc-8fec-8f09298258d4" providerId="ADAL" clId="{2097FF05-B84D-41E1-AD4B-2DF7CDC6C1CF}" dt="2025-11-06T21:55:00.656" v="4994" actId="164"/>
          <ac:picMkLst>
            <pc:docMk/>
            <pc:sldMk cId="3038470414" sldId="549"/>
            <ac:picMk id="18" creationId="{CA734E04-9830-7CC0-3CFF-B37E8729C588}"/>
          </ac:picMkLst>
        </pc:picChg>
        <pc:picChg chg="add mod">
          <ac:chgData name="Osborn, Andrea (CFIA/ACIA)" userId="016df1cd-5d71-41bc-8fec-8f09298258d4" providerId="ADAL" clId="{2097FF05-B84D-41E1-AD4B-2DF7CDC6C1CF}" dt="2025-11-06T21:55:00.656" v="4994" actId="164"/>
          <ac:picMkLst>
            <pc:docMk/>
            <pc:sldMk cId="3038470414" sldId="549"/>
            <ac:picMk id="20" creationId="{92B9DFCF-CEC8-834B-5761-B34B300F276D}"/>
          </ac:picMkLst>
        </pc:picChg>
      </pc:sldChg>
      <pc:sldChg chg="addSp delSp modSp add mod">
        <pc:chgData name="Osborn, Andrea (CFIA/ACIA)" userId="016df1cd-5d71-41bc-8fec-8f09298258d4" providerId="ADAL" clId="{2097FF05-B84D-41E1-AD4B-2DF7CDC6C1CF}" dt="2025-11-06T22:53:00.229" v="5365" actId="1076"/>
        <pc:sldMkLst>
          <pc:docMk/>
          <pc:sldMk cId="1085017974" sldId="550"/>
        </pc:sldMkLst>
        <pc:spChg chg="mod">
          <ac:chgData name="Osborn, Andrea (CFIA/ACIA)" userId="016df1cd-5d71-41bc-8fec-8f09298258d4" providerId="ADAL" clId="{2097FF05-B84D-41E1-AD4B-2DF7CDC6C1CF}" dt="2025-11-06T22:53:00.229" v="5365" actId="1076"/>
          <ac:spMkLst>
            <pc:docMk/>
            <pc:sldMk cId="1085017974" sldId="550"/>
            <ac:spMk id="2" creationId="{7604667D-FD5D-EFB6-9FC8-F5186D1293AC}"/>
          </ac:spMkLst>
        </pc:spChg>
        <pc:spChg chg="mod">
          <ac:chgData name="Osborn, Andrea (CFIA/ACIA)" userId="016df1cd-5d71-41bc-8fec-8f09298258d4" providerId="ADAL" clId="{2097FF05-B84D-41E1-AD4B-2DF7CDC6C1CF}" dt="2025-11-06T22:52:47.097" v="5360" actId="1076"/>
          <ac:spMkLst>
            <pc:docMk/>
            <pc:sldMk cId="1085017974" sldId="550"/>
            <ac:spMk id="7" creationId="{C0B2C797-6B11-FFB9-23E0-B07BAC3F693B}"/>
          </ac:spMkLst>
        </pc:spChg>
        <pc:picChg chg="mod">
          <ac:chgData name="Osborn, Andrea (CFIA/ACIA)" userId="016df1cd-5d71-41bc-8fec-8f09298258d4" providerId="ADAL" clId="{2097FF05-B84D-41E1-AD4B-2DF7CDC6C1CF}" dt="2025-11-06T22:52:49.670" v="5361" actId="1076"/>
          <ac:picMkLst>
            <pc:docMk/>
            <pc:sldMk cId="1085017974" sldId="550"/>
            <ac:picMk id="10" creationId="{530A120B-AB43-BD88-5189-B9EBC54B0169}"/>
          </ac:picMkLst>
        </pc:picChg>
      </pc:sldChg>
      <pc:sldChg chg="addSp delSp modSp add mod">
        <pc:chgData name="Osborn, Andrea (CFIA/ACIA)" userId="016df1cd-5d71-41bc-8fec-8f09298258d4" providerId="ADAL" clId="{2097FF05-B84D-41E1-AD4B-2DF7CDC6C1CF}" dt="2025-11-13T18:24:01.049" v="7135" actId="1076"/>
        <pc:sldMkLst>
          <pc:docMk/>
          <pc:sldMk cId="1737281317" sldId="551"/>
        </pc:sldMkLst>
        <pc:spChg chg="mod">
          <ac:chgData name="Osborn, Andrea (CFIA/ACIA)" userId="016df1cd-5d71-41bc-8fec-8f09298258d4" providerId="ADAL" clId="{2097FF05-B84D-41E1-AD4B-2DF7CDC6C1CF}" dt="2025-11-06T22:53:36.747" v="5429" actId="255"/>
          <ac:spMkLst>
            <pc:docMk/>
            <pc:sldMk cId="1737281317" sldId="551"/>
            <ac:spMk id="2" creationId="{2396476D-92FA-0619-293F-364D93D1BACF}"/>
          </ac:spMkLst>
        </pc:spChg>
        <pc:spChg chg="mod">
          <ac:chgData name="Osborn, Andrea (CFIA/ACIA)" userId="016df1cd-5d71-41bc-8fec-8f09298258d4" providerId="ADAL" clId="{2097FF05-B84D-41E1-AD4B-2DF7CDC6C1CF}" dt="2025-11-06T23:44:41.632" v="5517" actId="14100"/>
          <ac:spMkLst>
            <pc:docMk/>
            <pc:sldMk cId="1737281317" sldId="551"/>
            <ac:spMk id="5" creationId="{DBA45585-1277-0C5E-B54A-5D0C73F63AAE}"/>
          </ac:spMkLst>
        </pc:spChg>
        <pc:spChg chg="add mod">
          <ac:chgData name="Osborn, Andrea (CFIA/ACIA)" userId="016df1cd-5d71-41bc-8fec-8f09298258d4" providerId="ADAL" clId="{2097FF05-B84D-41E1-AD4B-2DF7CDC6C1CF}" dt="2025-11-13T18:24:01.049" v="7135" actId="1076"/>
          <ac:spMkLst>
            <pc:docMk/>
            <pc:sldMk cId="1737281317" sldId="551"/>
            <ac:spMk id="6" creationId="{99665956-2B53-78F9-C81C-D9732E602BEE}"/>
          </ac:spMkLst>
        </pc:spChg>
        <pc:spChg chg="add del mod">
          <ac:chgData name="Osborn, Andrea (CFIA/ACIA)" userId="016df1cd-5d71-41bc-8fec-8f09298258d4" providerId="ADAL" clId="{2097FF05-B84D-41E1-AD4B-2DF7CDC6C1CF}" dt="2025-11-06T23:44:34.607" v="5516" actId="1076"/>
          <ac:spMkLst>
            <pc:docMk/>
            <pc:sldMk cId="1737281317" sldId="551"/>
            <ac:spMk id="14" creationId="{F3DB0331-0FB6-8E4A-C8B7-BF9C63642277}"/>
          </ac:spMkLst>
        </pc:spChg>
        <pc:spChg chg="add mod">
          <ac:chgData name="Osborn, Andrea (CFIA/ACIA)" userId="016df1cd-5d71-41bc-8fec-8f09298258d4" providerId="ADAL" clId="{2097FF05-B84D-41E1-AD4B-2DF7CDC6C1CF}" dt="2025-11-13T18:18:45.796" v="7035" actId="1076"/>
          <ac:spMkLst>
            <pc:docMk/>
            <pc:sldMk cId="1737281317" sldId="551"/>
            <ac:spMk id="18" creationId="{A1A7E33C-6C13-F143-6D22-F715A423A018}"/>
          </ac:spMkLst>
        </pc:spChg>
        <pc:spChg chg="add mod">
          <ac:chgData name="Osborn, Andrea (CFIA/ACIA)" userId="016df1cd-5d71-41bc-8fec-8f09298258d4" providerId="ADAL" clId="{2097FF05-B84D-41E1-AD4B-2DF7CDC6C1CF}" dt="2025-11-06T23:46:47.162" v="5537" actId="1076"/>
          <ac:spMkLst>
            <pc:docMk/>
            <pc:sldMk cId="1737281317" sldId="551"/>
            <ac:spMk id="33" creationId="{7F8DAF0E-BD1E-E0A2-7533-39301EA7D6B7}"/>
          </ac:spMkLst>
        </pc:spChg>
        <pc:spChg chg="add mod">
          <ac:chgData name="Osborn, Andrea (CFIA/ACIA)" userId="016df1cd-5d71-41bc-8fec-8f09298258d4" providerId="ADAL" clId="{2097FF05-B84D-41E1-AD4B-2DF7CDC6C1CF}" dt="2025-11-06T23:46:57.881" v="5547" actId="1076"/>
          <ac:spMkLst>
            <pc:docMk/>
            <pc:sldMk cId="1737281317" sldId="551"/>
            <ac:spMk id="34" creationId="{890E947A-6E88-A3CB-EC42-58E64369FB52}"/>
          </ac:spMkLst>
        </pc:spChg>
        <pc:spChg chg="add mod">
          <ac:chgData name="Osborn, Andrea (CFIA/ACIA)" userId="016df1cd-5d71-41bc-8fec-8f09298258d4" providerId="ADAL" clId="{2097FF05-B84D-41E1-AD4B-2DF7CDC6C1CF}" dt="2025-11-06T23:52:59.213" v="5558" actId="14100"/>
          <ac:spMkLst>
            <pc:docMk/>
            <pc:sldMk cId="1737281317" sldId="551"/>
            <ac:spMk id="36" creationId="{265C3185-C83B-2A16-EDCC-6125565E805A}"/>
          </ac:spMkLst>
        </pc:spChg>
        <pc:picChg chg="add mod">
          <ac:chgData name="Osborn, Andrea (CFIA/ACIA)" userId="016df1cd-5d71-41bc-8fec-8f09298258d4" providerId="ADAL" clId="{2097FF05-B84D-41E1-AD4B-2DF7CDC6C1CF}" dt="2025-11-06T23:41:12.294" v="5490" actId="1076"/>
          <ac:picMkLst>
            <pc:docMk/>
            <pc:sldMk cId="1737281317" sldId="551"/>
            <ac:picMk id="12" creationId="{77405EA5-CB53-0FE9-8F77-02F03C3CEFAB}"/>
          </ac:picMkLst>
        </pc:picChg>
        <pc:picChg chg="add mod">
          <ac:chgData name="Osborn, Andrea (CFIA/ACIA)" userId="016df1cd-5d71-41bc-8fec-8f09298258d4" providerId="ADAL" clId="{2097FF05-B84D-41E1-AD4B-2DF7CDC6C1CF}" dt="2025-11-13T18:18:45.796" v="7035" actId="1076"/>
          <ac:picMkLst>
            <pc:docMk/>
            <pc:sldMk cId="1737281317" sldId="551"/>
            <ac:picMk id="16" creationId="{C0AACB5A-47E4-85BD-0A53-DFCDAFC10597}"/>
          </ac:picMkLst>
        </pc:picChg>
        <pc:picChg chg="add mod">
          <ac:chgData name="Osborn, Andrea (CFIA/ACIA)" userId="016df1cd-5d71-41bc-8fec-8f09298258d4" providerId="ADAL" clId="{2097FF05-B84D-41E1-AD4B-2DF7CDC6C1CF}" dt="2025-11-06T23:41:15.531" v="5493" actId="14100"/>
          <ac:picMkLst>
            <pc:docMk/>
            <pc:sldMk cId="1737281317" sldId="551"/>
            <ac:picMk id="20" creationId="{EEEED924-1DD8-43D7-4306-8F4D3CD4B31B}"/>
          </ac:picMkLst>
        </pc:picChg>
        <pc:picChg chg="add mod">
          <ac:chgData name="Osborn, Andrea (CFIA/ACIA)" userId="016df1cd-5d71-41bc-8fec-8f09298258d4" providerId="ADAL" clId="{2097FF05-B84D-41E1-AD4B-2DF7CDC6C1CF}" dt="2025-11-06T23:45:36.306" v="5524" actId="1076"/>
          <ac:picMkLst>
            <pc:docMk/>
            <pc:sldMk cId="1737281317" sldId="551"/>
            <ac:picMk id="25" creationId="{193BC70E-53B7-5355-AA46-31131F12164F}"/>
          </ac:picMkLst>
        </pc:picChg>
        <pc:picChg chg="add mod">
          <ac:chgData name="Osborn, Andrea (CFIA/ACIA)" userId="016df1cd-5d71-41bc-8fec-8f09298258d4" providerId="ADAL" clId="{2097FF05-B84D-41E1-AD4B-2DF7CDC6C1CF}" dt="2025-11-06T23:45:33.633" v="5523" actId="1076"/>
          <ac:picMkLst>
            <pc:docMk/>
            <pc:sldMk cId="1737281317" sldId="551"/>
            <ac:picMk id="27" creationId="{241DA9B0-1A11-754C-B298-4649483625BE}"/>
          </ac:picMkLst>
        </pc:picChg>
        <pc:cxnChg chg="add mod">
          <ac:chgData name="Osborn, Andrea (CFIA/ACIA)" userId="016df1cd-5d71-41bc-8fec-8f09298258d4" providerId="ADAL" clId="{2097FF05-B84D-41E1-AD4B-2DF7CDC6C1CF}" dt="2025-11-06T23:41:15.531" v="5493" actId="14100"/>
          <ac:cxnSpMkLst>
            <pc:docMk/>
            <pc:sldMk cId="1737281317" sldId="551"/>
            <ac:cxnSpMk id="22" creationId="{7D7D3147-3516-4A9B-993A-E5AF8CF4AF29}"/>
          </ac:cxnSpMkLst>
        </pc:cxnChg>
        <pc:cxnChg chg="add mod">
          <ac:chgData name="Osborn, Andrea (CFIA/ACIA)" userId="016df1cd-5d71-41bc-8fec-8f09298258d4" providerId="ADAL" clId="{2097FF05-B84D-41E1-AD4B-2DF7CDC6C1CF}" dt="2025-11-06T23:46:30.967" v="5529" actId="1582"/>
          <ac:cxnSpMkLst>
            <pc:docMk/>
            <pc:sldMk cId="1737281317" sldId="551"/>
            <ac:cxnSpMk id="29" creationId="{7C1D3F85-313F-9CA9-8455-869E54C0F70A}"/>
          </ac:cxnSpMkLst>
        </pc:cxnChg>
        <pc:cxnChg chg="add mod">
          <ac:chgData name="Osborn, Andrea (CFIA/ACIA)" userId="016df1cd-5d71-41bc-8fec-8f09298258d4" providerId="ADAL" clId="{2097FF05-B84D-41E1-AD4B-2DF7CDC6C1CF}" dt="2025-11-06T23:46:20.782" v="5528"/>
          <ac:cxnSpMkLst>
            <pc:docMk/>
            <pc:sldMk cId="1737281317" sldId="551"/>
            <ac:cxnSpMk id="32" creationId="{6A95ACFD-D3FA-2002-85B6-28DF632DEA97}"/>
          </ac:cxnSpMkLst>
        </pc:cxnChg>
      </pc:sldChg>
      <pc:sldChg chg="addSp delSp modSp new mod modClrScheme chgLayout">
        <pc:chgData name="Osborn, Andrea (CFIA/ACIA)" userId="016df1cd-5d71-41bc-8fec-8f09298258d4" providerId="ADAL" clId="{2097FF05-B84D-41E1-AD4B-2DF7CDC6C1CF}" dt="2025-11-13T18:15:37.985" v="7019" actId="14100"/>
        <pc:sldMkLst>
          <pc:docMk/>
          <pc:sldMk cId="3948404336" sldId="552"/>
        </pc:sldMkLst>
        <pc:spChg chg="mod ord">
          <ac:chgData name="Osborn, Andrea (CFIA/ACIA)" userId="016df1cd-5d71-41bc-8fec-8f09298258d4" providerId="ADAL" clId="{2097FF05-B84D-41E1-AD4B-2DF7CDC6C1CF}" dt="2025-11-07T17:51:36.696" v="5700" actId="700"/>
          <ac:spMkLst>
            <pc:docMk/>
            <pc:sldMk cId="3948404336" sldId="552"/>
            <ac:spMk id="4" creationId="{FAA0F40E-01A3-97EF-17C5-A8DFF0E67715}"/>
          </ac:spMkLst>
        </pc:spChg>
        <pc:spChg chg="add mod ord">
          <ac:chgData name="Osborn, Andrea (CFIA/ACIA)" userId="016df1cd-5d71-41bc-8fec-8f09298258d4" providerId="ADAL" clId="{2097FF05-B84D-41E1-AD4B-2DF7CDC6C1CF}" dt="2025-11-13T18:15:37.985" v="7019" actId="14100"/>
          <ac:spMkLst>
            <pc:docMk/>
            <pc:sldMk cId="3948404336" sldId="552"/>
            <ac:spMk id="9" creationId="{F3E745DB-1470-AEA7-F608-19C26CC9AB8C}"/>
          </ac:spMkLst>
        </pc:spChg>
        <pc:spChg chg="add mod ord">
          <ac:chgData name="Osborn, Andrea (CFIA/ACIA)" userId="016df1cd-5d71-41bc-8fec-8f09298258d4" providerId="ADAL" clId="{2097FF05-B84D-41E1-AD4B-2DF7CDC6C1CF}" dt="2025-11-07T17:55:08.202" v="5929" actId="20577"/>
          <ac:spMkLst>
            <pc:docMk/>
            <pc:sldMk cId="3948404336" sldId="552"/>
            <ac:spMk id="10" creationId="{AC2295CA-251B-1CBA-593B-CF0BE76957C5}"/>
          </ac:spMkLst>
        </pc:spChg>
        <pc:picChg chg="add mod ord">
          <ac:chgData name="Osborn, Andrea (CFIA/ACIA)" userId="016df1cd-5d71-41bc-8fec-8f09298258d4" providerId="ADAL" clId="{2097FF05-B84D-41E1-AD4B-2DF7CDC6C1CF}" dt="2025-11-07T18:01:33.986" v="5941" actId="14100"/>
          <ac:picMkLst>
            <pc:docMk/>
            <pc:sldMk cId="3948404336" sldId="552"/>
            <ac:picMk id="6" creationId="{AAC24326-22C1-2639-99F9-1AB41C9ED095}"/>
          </ac:picMkLst>
        </pc:picChg>
        <pc:picChg chg="add mod">
          <ac:chgData name="Osborn, Andrea (CFIA/ACIA)" userId="016df1cd-5d71-41bc-8fec-8f09298258d4" providerId="ADAL" clId="{2097FF05-B84D-41E1-AD4B-2DF7CDC6C1CF}" dt="2025-11-07T18:01:51.726" v="5947" actId="14100"/>
          <ac:picMkLst>
            <pc:docMk/>
            <pc:sldMk cId="3948404336" sldId="552"/>
            <ac:picMk id="14" creationId="{8915C141-2BE7-2784-4DD3-1F3B118D51D9}"/>
          </ac:picMkLst>
        </pc:picChg>
      </pc:sldChg>
      <pc:sldChg chg="addSp delSp modSp new mod">
        <pc:chgData name="Osborn, Andrea (CFIA/ACIA)" userId="016df1cd-5d71-41bc-8fec-8f09298258d4" providerId="ADAL" clId="{2097FF05-B84D-41E1-AD4B-2DF7CDC6C1CF}" dt="2025-11-13T18:25:30.269" v="7176"/>
        <pc:sldMkLst>
          <pc:docMk/>
          <pc:sldMk cId="2904910314" sldId="553"/>
        </pc:sldMkLst>
        <pc:spChg chg="mod">
          <ac:chgData name="Osborn, Andrea (CFIA/ACIA)" userId="016df1cd-5d71-41bc-8fec-8f09298258d4" providerId="ADAL" clId="{2097FF05-B84D-41E1-AD4B-2DF7CDC6C1CF}" dt="2025-11-13T18:16:23.219" v="7029" actId="1076"/>
          <ac:spMkLst>
            <pc:docMk/>
            <pc:sldMk cId="2904910314" sldId="553"/>
            <ac:spMk id="2" creationId="{2C7E8681-2F96-671B-A786-D1A61DFDCCCF}"/>
          </ac:spMkLst>
        </pc:spChg>
        <pc:spChg chg="mod">
          <ac:chgData name="Osborn, Andrea (CFIA/ACIA)" userId="016df1cd-5d71-41bc-8fec-8f09298258d4" providerId="ADAL" clId="{2097FF05-B84D-41E1-AD4B-2DF7CDC6C1CF}" dt="2025-11-13T18:16:55.165" v="7034" actId="255"/>
          <ac:spMkLst>
            <pc:docMk/>
            <pc:sldMk cId="2904910314" sldId="553"/>
            <ac:spMk id="4" creationId="{EFEF2528-D97C-25B8-F852-43E97A4B3015}"/>
          </ac:spMkLst>
        </pc:spChg>
        <pc:spChg chg="add mod">
          <ac:chgData name="Osborn, Andrea (CFIA/ACIA)" userId="016df1cd-5d71-41bc-8fec-8f09298258d4" providerId="ADAL" clId="{2097FF05-B84D-41E1-AD4B-2DF7CDC6C1CF}" dt="2025-11-13T18:25:16.599" v="7173" actId="20577"/>
          <ac:spMkLst>
            <pc:docMk/>
            <pc:sldMk cId="2904910314" sldId="553"/>
            <ac:spMk id="8" creationId="{24E9C0FC-5FBF-1B10-82F4-1530A2723568}"/>
          </ac:spMkLst>
        </pc:spChg>
        <pc:picChg chg="add mod ord">
          <ac:chgData name="Osborn, Andrea (CFIA/ACIA)" userId="016df1cd-5d71-41bc-8fec-8f09298258d4" providerId="ADAL" clId="{2097FF05-B84D-41E1-AD4B-2DF7CDC6C1CF}" dt="2025-11-07T17:59:10.949" v="5939" actId="22"/>
          <ac:picMkLst>
            <pc:docMk/>
            <pc:sldMk cId="2904910314" sldId="553"/>
            <ac:picMk id="7" creationId="{3ABEA22F-A3AF-C650-D1C4-B36C9E00642A}"/>
          </ac:picMkLst>
        </pc:picChg>
      </pc:sldChg>
      <pc:sldChg chg="new del">
        <pc:chgData name="Osborn, Andrea (CFIA/ACIA)" userId="016df1cd-5d71-41bc-8fec-8f09298258d4" providerId="ADAL" clId="{2097FF05-B84D-41E1-AD4B-2DF7CDC6C1CF}" dt="2025-11-10T19:24:25.302" v="6693" actId="47"/>
        <pc:sldMkLst>
          <pc:docMk/>
          <pc:sldMk cId="3074959015" sldId="554"/>
        </pc:sldMkLst>
      </pc:sldChg>
      <pc:sldChg chg="addSp delSp modSp add mod">
        <pc:chgData name="Osborn, Andrea (CFIA/ACIA)" userId="016df1cd-5d71-41bc-8fec-8f09298258d4" providerId="ADAL" clId="{2097FF05-B84D-41E1-AD4B-2DF7CDC6C1CF}" dt="2025-11-14T17:06:52.321" v="7189" actId="20577"/>
        <pc:sldMkLst>
          <pc:docMk/>
          <pc:sldMk cId="2315378398" sldId="555"/>
        </pc:sldMkLst>
        <pc:spChg chg="mod">
          <ac:chgData name="Osborn, Andrea (CFIA/ACIA)" userId="016df1cd-5d71-41bc-8fec-8f09298258d4" providerId="ADAL" clId="{2097FF05-B84D-41E1-AD4B-2DF7CDC6C1CF}" dt="2025-11-14T17:06:52.321" v="7189" actId="20577"/>
          <ac:spMkLst>
            <pc:docMk/>
            <pc:sldMk cId="2315378398" sldId="555"/>
            <ac:spMk id="2" creationId="{E6F95459-038B-5EC9-D479-5DCF1BCF11FE}"/>
          </ac:spMkLst>
        </pc:spChg>
        <pc:spChg chg="mod">
          <ac:chgData name="Osborn, Andrea (CFIA/ACIA)" userId="016df1cd-5d71-41bc-8fec-8f09298258d4" providerId="ADAL" clId="{2097FF05-B84D-41E1-AD4B-2DF7CDC6C1CF}" dt="2025-11-10T19:24:21.787" v="6692"/>
          <ac:spMkLst>
            <pc:docMk/>
            <pc:sldMk cId="2315378398" sldId="555"/>
            <ac:spMk id="4" creationId="{20B17DB4-CB2A-FC30-E132-C5062666CB90}"/>
          </ac:spMkLst>
        </pc:spChg>
        <pc:spChg chg="mod">
          <ac:chgData name="Osborn, Andrea (CFIA/ACIA)" userId="016df1cd-5d71-41bc-8fec-8f09298258d4" providerId="ADAL" clId="{2097FF05-B84D-41E1-AD4B-2DF7CDC6C1CF}" dt="2025-11-10T19:28:28.408" v="6697" actId="255"/>
          <ac:spMkLst>
            <pc:docMk/>
            <pc:sldMk cId="2315378398" sldId="555"/>
            <ac:spMk id="5" creationId="{E917EB3F-6D7E-7384-5C5F-CC48C01176B0}"/>
          </ac:spMkLst>
        </pc:spChg>
        <pc:spChg chg="add mod">
          <ac:chgData name="Osborn, Andrea (CFIA/ACIA)" userId="016df1cd-5d71-41bc-8fec-8f09298258d4" providerId="ADAL" clId="{2097FF05-B84D-41E1-AD4B-2DF7CDC6C1CF}" dt="2025-11-10T19:35:30.694" v="6931" actId="1076"/>
          <ac:spMkLst>
            <pc:docMk/>
            <pc:sldMk cId="2315378398" sldId="555"/>
            <ac:spMk id="10" creationId="{DAC899EA-C235-E188-5D6E-4443661E0414}"/>
          </ac:spMkLst>
        </pc:spChg>
        <pc:spChg chg="add mod">
          <ac:chgData name="Osborn, Andrea (CFIA/ACIA)" userId="016df1cd-5d71-41bc-8fec-8f09298258d4" providerId="ADAL" clId="{2097FF05-B84D-41E1-AD4B-2DF7CDC6C1CF}" dt="2025-11-10T19:35:56.905" v="6935" actId="1582"/>
          <ac:spMkLst>
            <pc:docMk/>
            <pc:sldMk cId="2315378398" sldId="555"/>
            <ac:spMk id="12" creationId="{988752E6-9E65-1325-983B-961ED99C4EE1}"/>
          </ac:spMkLst>
        </pc:spChg>
      </pc:sldChg>
      <pc:sldChg chg="addSp delSp modSp new mod modClrScheme chgLayout">
        <pc:chgData name="Osborn, Andrea (CFIA/ACIA)" userId="016df1cd-5d71-41bc-8fec-8f09298258d4" providerId="ADAL" clId="{2097FF05-B84D-41E1-AD4B-2DF7CDC6C1CF}" dt="2025-11-13T18:26:06.651" v="7188" actId="20577"/>
        <pc:sldMkLst>
          <pc:docMk/>
          <pc:sldMk cId="2907119921" sldId="556"/>
        </pc:sldMkLst>
        <pc:spChg chg="mod ord">
          <ac:chgData name="Osborn, Andrea (CFIA/ACIA)" userId="016df1cd-5d71-41bc-8fec-8f09298258d4" providerId="ADAL" clId="{2097FF05-B84D-41E1-AD4B-2DF7CDC6C1CF}" dt="2025-11-10T19:33:08.316" v="6918" actId="1076"/>
          <ac:spMkLst>
            <pc:docMk/>
            <pc:sldMk cId="2907119921" sldId="556"/>
            <ac:spMk id="2" creationId="{361F0121-90AD-0AD3-20FD-D2DF6454CC19}"/>
          </ac:spMkLst>
        </pc:spChg>
        <pc:spChg chg="mod ord">
          <ac:chgData name="Osborn, Andrea (CFIA/ACIA)" userId="016df1cd-5d71-41bc-8fec-8f09298258d4" providerId="ADAL" clId="{2097FF05-B84D-41E1-AD4B-2DF7CDC6C1CF}" dt="2025-11-13T18:26:06.651" v="7188" actId="20577"/>
          <ac:spMkLst>
            <pc:docMk/>
            <pc:sldMk cId="2907119921" sldId="556"/>
            <ac:spMk id="3" creationId="{335A4510-8D78-5E2E-E3DB-C3603A53244A}"/>
          </ac:spMkLst>
        </pc:spChg>
        <pc:spChg chg="mod ord">
          <ac:chgData name="Osborn, Andrea (CFIA/ACIA)" userId="016df1cd-5d71-41bc-8fec-8f09298258d4" providerId="ADAL" clId="{2097FF05-B84D-41E1-AD4B-2DF7CDC6C1CF}" dt="2025-11-10T19:33:21.428" v="6919" actId="1076"/>
          <ac:spMkLst>
            <pc:docMk/>
            <pc:sldMk cId="2907119921" sldId="556"/>
            <ac:spMk id="5" creationId="{7E0B4DD8-267D-444D-D770-B03A755F58B3}"/>
          </ac:spMkLst>
        </pc:spChg>
        <pc:spChg chg="add mod ord">
          <ac:chgData name="Osborn, Andrea (CFIA/ACIA)" userId="016df1cd-5d71-41bc-8fec-8f09298258d4" providerId="ADAL" clId="{2097FF05-B84D-41E1-AD4B-2DF7CDC6C1CF}" dt="2025-11-10T19:33:21.428" v="6919" actId="1076"/>
          <ac:spMkLst>
            <pc:docMk/>
            <pc:sldMk cId="2907119921" sldId="556"/>
            <ac:spMk id="6" creationId="{22BDB8D0-76E1-639D-3BE4-C0BDF0C90F61}"/>
          </ac:spMkLst>
        </pc:spChg>
        <pc:spChg chg="add mod ord">
          <ac:chgData name="Osborn, Andrea (CFIA/ACIA)" userId="016df1cd-5d71-41bc-8fec-8f09298258d4" providerId="ADAL" clId="{2097FF05-B84D-41E1-AD4B-2DF7CDC6C1CF}" dt="2025-11-10T19:33:21.428" v="6919" actId="1076"/>
          <ac:spMkLst>
            <pc:docMk/>
            <pc:sldMk cId="2907119921" sldId="556"/>
            <ac:spMk id="7" creationId="{5568067E-ED25-88E4-F301-38A96DE89FB5}"/>
          </ac:spMkLst>
        </pc:spChg>
        <pc:spChg chg="add mod ord">
          <ac:chgData name="Osborn, Andrea (CFIA/ACIA)" userId="016df1cd-5d71-41bc-8fec-8f09298258d4" providerId="ADAL" clId="{2097FF05-B84D-41E1-AD4B-2DF7CDC6C1CF}" dt="2025-11-10T19:33:29.480" v="6920" actId="255"/>
          <ac:spMkLst>
            <pc:docMk/>
            <pc:sldMk cId="2907119921" sldId="556"/>
            <ac:spMk id="8" creationId="{47184430-CF46-0CC2-2C47-76C3B04F2C1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F37450-37FE-407B-836B-3B9A8027C1E1}" type="datetimeFigureOut">
              <a:rPr lang="en-US" smtClean="0"/>
              <a:t>11/18/2025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FB6564-B9C5-4BEE-A019-13E96C68B1A5}" type="slidenum">
              <a:rPr lang="en-US" smtClean="0"/>
              <a:t>‹#›</a:t>
            </a:fld>
            <a:endParaRPr lang="en-US"/>
          </a:p>
        </p:txBody>
      </p:sp>
    </p:spTree>
    <p:extLst>
      <p:ext uri="{BB962C8B-B14F-4D97-AF65-F5344CB8AC3E}">
        <p14:creationId xmlns:p14="http://schemas.microsoft.com/office/powerpoint/2010/main" val="2588615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FB6564-B9C5-4BEE-A019-13E96C68B1A5}" type="slidenum">
              <a:rPr lang="en-US" smtClean="0"/>
              <a:t>1</a:t>
            </a:fld>
            <a:endParaRPr lang="en-US"/>
          </a:p>
        </p:txBody>
      </p:sp>
    </p:spTree>
    <p:extLst>
      <p:ext uri="{BB962C8B-B14F-4D97-AF65-F5344CB8AC3E}">
        <p14:creationId xmlns:p14="http://schemas.microsoft.com/office/powerpoint/2010/main" val="4087667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FFB6564-B9C5-4BEE-A019-13E96C68B1A5}" type="slidenum">
              <a:rPr lang="en-US" smtClean="0"/>
              <a:t>13</a:t>
            </a:fld>
            <a:endParaRPr lang="en-US"/>
          </a:p>
        </p:txBody>
      </p:sp>
    </p:spTree>
    <p:extLst>
      <p:ext uri="{BB962C8B-B14F-4D97-AF65-F5344CB8AC3E}">
        <p14:creationId xmlns:p14="http://schemas.microsoft.com/office/powerpoint/2010/main" val="4062586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FFB6564-B9C5-4BEE-A019-13E96C68B1A5}" type="slidenum">
              <a:rPr lang="en-US" smtClean="0"/>
              <a:t>14</a:t>
            </a:fld>
            <a:endParaRPr lang="en-US"/>
          </a:p>
        </p:txBody>
      </p:sp>
    </p:spTree>
    <p:extLst>
      <p:ext uri="{BB962C8B-B14F-4D97-AF65-F5344CB8AC3E}">
        <p14:creationId xmlns:p14="http://schemas.microsoft.com/office/powerpoint/2010/main" val="231279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New World Screwworm is an immediately notifiable disease in Canada, it affects all warm-blooded vertebrates including humans.</a:t>
            </a:r>
          </a:p>
          <a:p>
            <a:endParaRPr lang="en-CA"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CA" dirty="0"/>
              <a:t>The parasitic fly has been migrating steadily northwards from the Darien gap in Panama since 2023, it has now been detected as close as ~110 km from the US border in Nuevo Leon in September 2025. A control program is currently underway in Mexico, areas considered positive are shown in pink, all cases are identified with the burgundy circles, the sterile fly release zone is the most southern green band on this map, the yellow areas are buffer zone with the yellow stippled area having inspection of animals moving north. Green area is considered free, with the orange squares indicating locations of fly traps.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dirty="0"/>
          </a:p>
          <a:p>
            <a:r>
              <a:rPr lang="en-CA" dirty="0"/>
              <a:t>The fly cannot establish in Canada due to our winter conditions, however, introductions during the spring or summer could see several generations of flies develop prior to their destruction in colder months. </a:t>
            </a:r>
          </a:p>
        </p:txBody>
      </p:sp>
      <p:sp>
        <p:nvSpPr>
          <p:cNvPr id="4" name="Slide Number Placeholder 3"/>
          <p:cNvSpPr>
            <a:spLocks noGrp="1"/>
          </p:cNvSpPr>
          <p:nvPr>
            <p:ph type="sldNum" sz="quarter" idx="5"/>
          </p:nvPr>
        </p:nvSpPr>
        <p:spPr/>
        <p:txBody>
          <a:bodyPr/>
          <a:lstStyle/>
          <a:p>
            <a:pPr>
              <a:defRPr/>
            </a:pPr>
            <a:fld id="{5DF3478F-8C7D-4D57-99AC-F08844FF7A3D}" type="slidenum">
              <a:rPr lang="en-US" smtClean="0"/>
              <a:pPr>
                <a:defRPr/>
              </a:pPr>
              <a:t>15</a:t>
            </a:fld>
            <a:endParaRPr lang="en-US"/>
          </a:p>
        </p:txBody>
      </p:sp>
    </p:spTree>
    <p:extLst>
      <p:ext uri="{BB962C8B-B14F-4D97-AF65-F5344CB8AC3E}">
        <p14:creationId xmlns:p14="http://schemas.microsoft.com/office/powerpoint/2010/main" val="2560694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FFB6564-B9C5-4BEE-A019-13E96C68B1A5}" type="slidenum">
              <a:rPr lang="en-US" smtClean="0"/>
              <a:t>16</a:t>
            </a:fld>
            <a:endParaRPr lang="en-US"/>
          </a:p>
        </p:txBody>
      </p:sp>
    </p:spTree>
    <p:extLst>
      <p:ext uri="{BB962C8B-B14F-4D97-AF65-F5344CB8AC3E}">
        <p14:creationId xmlns:p14="http://schemas.microsoft.com/office/powerpoint/2010/main" val="3063304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FFB6564-B9C5-4BEE-A019-13E96C68B1A5}" type="slidenum">
              <a:rPr lang="en-US" smtClean="0"/>
              <a:t>18</a:t>
            </a:fld>
            <a:endParaRPr lang="en-US"/>
          </a:p>
        </p:txBody>
      </p:sp>
    </p:spTree>
    <p:extLst>
      <p:ext uri="{BB962C8B-B14F-4D97-AF65-F5344CB8AC3E}">
        <p14:creationId xmlns:p14="http://schemas.microsoft.com/office/powerpoint/2010/main" val="271901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chart represents countries where disease is not considered endemic (Europe and some Asian countries)</a:t>
            </a:r>
          </a:p>
          <a:p>
            <a:endParaRPr lang="en-US" baseline="0" dirty="0"/>
          </a:p>
          <a:p>
            <a:r>
              <a:rPr lang="en-US" baseline="0" dirty="0"/>
              <a:t>The Q3 surge of ASF in domestic swine that we saw last year has not occurred this year, domestic cases have stayed lower, but wild boar cases have increased beyond expected levels this last fall into this winter.</a:t>
            </a:r>
          </a:p>
          <a:p>
            <a:endParaRPr lang="en-CA" sz="1800" b="0" i="0" u="none" strike="noStrike" baseline="0" dirty="0">
              <a:latin typeface="Söhne"/>
            </a:endParaRPr>
          </a:p>
          <a:p>
            <a:r>
              <a:rPr lang="en-US" sz="1800" b="0" i="0" u="none" strike="noStrike" baseline="0" dirty="0">
                <a:latin typeface="Söhne"/>
              </a:rPr>
              <a:t>Since January 2022, more than 35,000 cases in wild boars have been reported, with around 2,080,000 animal losses in domestic pigs. </a:t>
            </a:r>
          </a:p>
          <a:p>
            <a:endParaRPr lang="en-CA" baseline="0" dirty="0"/>
          </a:p>
        </p:txBody>
      </p:sp>
      <p:sp>
        <p:nvSpPr>
          <p:cNvPr id="4" name="Slide Number Placeholder 3"/>
          <p:cNvSpPr>
            <a:spLocks noGrp="1"/>
          </p:cNvSpPr>
          <p:nvPr>
            <p:ph type="sldNum" sz="quarter" idx="10"/>
          </p:nvPr>
        </p:nvSpPr>
        <p:spPr/>
        <p:txBody>
          <a:bodyPr/>
          <a:lstStyle/>
          <a:p>
            <a:fld id="{BFFB6564-B9C5-4BEE-A019-13E96C68B1A5}" type="slidenum">
              <a:rPr lang="en-US" smtClean="0"/>
              <a:t>2</a:t>
            </a:fld>
            <a:endParaRPr lang="en-US"/>
          </a:p>
        </p:txBody>
      </p:sp>
    </p:spTree>
    <p:extLst>
      <p:ext uri="{BB962C8B-B14F-4D97-AF65-F5344CB8AC3E}">
        <p14:creationId xmlns:p14="http://schemas.microsoft.com/office/powerpoint/2010/main" val="1394373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sz="1200" b="0" i="0" kern="1200" dirty="0">
                <a:solidFill>
                  <a:schemeClr val="tx1"/>
                </a:solidFill>
                <a:effectLst/>
                <a:latin typeface="+mn-lt"/>
                <a:ea typeface="+mn-ea"/>
                <a:cs typeface="+mn-cs"/>
              </a:rPr>
              <a:t>Estonia – For Q3 there have been 6 farm detections and 106 wild boar cases, Q4 18 cases all in wild boar so far   (annual total 11 domestic, 176 wild boar)</a:t>
            </a:r>
          </a:p>
          <a:p>
            <a:pPr algn="l"/>
            <a:endParaRPr lang="en-CA" sz="1200" b="0" i="0" kern="1200" dirty="0">
              <a:solidFill>
                <a:schemeClr val="tx1"/>
              </a:solidFill>
              <a:effectLst/>
              <a:latin typeface="+mn-lt"/>
              <a:ea typeface="+mn-ea"/>
              <a:cs typeface="+mn-cs"/>
            </a:endParaRPr>
          </a:p>
          <a:p>
            <a:pPr algn="l"/>
            <a:r>
              <a:rPr lang="en-CA" i="0" dirty="0"/>
              <a:t>Latvia- </a:t>
            </a:r>
            <a:r>
              <a:rPr lang="en-CA" sz="1200" b="0" i="0" kern="1200" dirty="0">
                <a:solidFill>
                  <a:schemeClr val="tx1"/>
                </a:solidFill>
                <a:effectLst/>
                <a:latin typeface="+mn-lt"/>
                <a:ea typeface="+mn-ea"/>
                <a:cs typeface="+mn-cs"/>
              </a:rPr>
              <a:t>11 outbreaks in domestic pigs, 1022 in wild boar</a:t>
            </a:r>
          </a:p>
          <a:p>
            <a:pPr algn="l"/>
            <a:endParaRPr lang="en-CA" sz="1200" b="0" i="0" kern="1200" dirty="0">
              <a:solidFill>
                <a:schemeClr val="tx1"/>
              </a:solidFill>
              <a:effectLst/>
              <a:latin typeface="+mn-lt"/>
              <a:ea typeface="+mn-ea"/>
              <a:cs typeface="+mn-cs"/>
            </a:endParaRPr>
          </a:p>
          <a:p>
            <a:pPr algn="l"/>
            <a:r>
              <a:rPr lang="en-CA" sz="1200" b="0" i="0" kern="1200" dirty="0">
                <a:solidFill>
                  <a:schemeClr val="tx1"/>
                </a:solidFill>
                <a:effectLst/>
                <a:latin typeface="+mn-lt"/>
                <a:ea typeface="+mn-ea"/>
                <a:cs typeface="+mn-cs"/>
              </a:rPr>
              <a:t>Lithuania 8 outbreaks in domestic pigs, 600 in wild boar</a:t>
            </a:r>
          </a:p>
          <a:p>
            <a:pPr algn="l"/>
            <a:endParaRPr lang="en-CA" sz="1200" b="0" i="0" kern="1200" dirty="0">
              <a:solidFill>
                <a:schemeClr val="tx1"/>
              </a:solidFill>
              <a:effectLst/>
              <a:latin typeface="+mn-lt"/>
              <a:ea typeface="+mn-ea"/>
              <a:cs typeface="+mn-cs"/>
            </a:endParaRPr>
          </a:p>
          <a:p>
            <a:pPr algn="l"/>
            <a:r>
              <a:rPr lang="en-CA" sz="1200" b="0" i="0" kern="1200" dirty="0">
                <a:solidFill>
                  <a:schemeClr val="tx1"/>
                </a:solidFill>
                <a:effectLst/>
                <a:latin typeface="+mn-lt"/>
                <a:ea typeface="+mn-ea"/>
                <a:cs typeface="+mn-cs"/>
              </a:rPr>
              <a:t>Why such big increases in wild boar detections, populations that had previously declined due to the virus have recovered, and the young replacements are naïve to ASF. Summertime sees a spike in carcass detection and retrieval. </a:t>
            </a:r>
          </a:p>
          <a:p>
            <a:pPr algn="l"/>
            <a:endParaRPr lang="en-CA" i="0" dirty="0"/>
          </a:p>
        </p:txBody>
      </p:sp>
      <p:sp>
        <p:nvSpPr>
          <p:cNvPr id="4" name="Slide Number Placeholder 3"/>
          <p:cNvSpPr>
            <a:spLocks noGrp="1"/>
          </p:cNvSpPr>
          <p:nvPr>
            <p:ph type="sldNum" sz="quarter" idx="5"/>
          </p:nvPr>
        </p:nvSpPr>
        <p:spPr/>
        <p:txBody>
          <a:bodyPr/>
          <a:lstStyle/>
          <a:p>
            <a:fld id="{BFFB6564-B9C5-4BEE-A019-13E96C68B1A5}" type="slidenum">
              <a:rPr lang="en-US" smtClean="0"/>
              <a:t>3</a:t>
            </a:fld>
            <a:endParaRPr lang="en-US"/>
          </a:p>
        </p:txBody>
      </p:sp>
    </p:spTree>
    <p:extLst>
      <p:ext uri="{BB962C8B-B14F-4D97-AF65-F5344CB8AC3E}">
        <p14:creationId xmlns:p14="http://schemas.microsoft.com/office/powerpoint/2010/main" val="842260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dirty="0">
                <a:latin typeface="Arial" panose="020B0604020202020204" pitchFamily="34" charset="0"/>
              </a:rPr>
              <a:t>Kitchen waste fed to the pigs was incompletely steamed, those fed the kitchen waste had a mortality rate of ~39% compared to 2.5% for those fed regular feed.  Another farm which fed the same kitchen waste, but the waste was completely cooked, has had multiple negative tests for ASF.</a:t>
            </a:r>
          </a:p>
          <a:p>
            <a:pPr algn="l"/>
            <a:endParaRPr lang="en-US" sz="1800" b="1" i="0" u="none" strike="noStrike" baseline="0" dirty="0">
              <a:latin typeface="Arial" panose="020B0604020202020204" pitchFamily="34" charset="0"/>
            </a:endParaRPr>
          </a:p>
          <a:p>
            <a:pPr algn="l"/>
            <a:r>
              <a:rPr lang="en-US" sz="1800" b="1" i="0" u="none" strike="noStrike" baseline="0" dirty="0">
                <a:latin typeface="Arial" panose="020B0604020202020204" pitchFamily="34" charset="0"/>
              </a:rPr>
              <a:t>That is why it’s illegal to feed meat to pigs in Canada!</a:t>
            </a:r>
          </a:p>
        </p:txBody>
      </p:sp>
      <p:sp>
        <p:nvSpPr>
          <p:cNvPr id="4" name="Slide Number Placeholder 3"/>
          <p:cNvSpPr>
            <a:spLocks noGrp="1"/>
          </p:cNvSpPr>
          <p:nvPr>
            <p:ph type="sldNum" sz="quarter" idx="5"/>
          </p:nvPr>
        </p:nvSpPr>
        <p:spPr/>
        <p:txBody>
          <a:bodyPr/>
          <a:lstStyle/>
          <a:p>
            <a:fld id="{BFFB6564-B9C5-4BEE-A019-13E96C68B1A5}" type="slidenum">
              <a:rPr lang="en-US" smtClean="0"/>
              <a:t>4</a:t>
            </a:fld>
            <a:endParaRPr lang="en-US"/>
          </a:p>
        </p:txBody>
      </p:sp>
    </p:spTree>
    <p:extLst>
      <p:ext uri="{BB962C8B-B14F-4D97-AF65-F5344CB8AC3E}">
        <p14:creationId xmlns:p14="http://schemas.microsoft.com/office/powerpoint/2010/main" val="4274549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FFB6564-B9C5-4BEE-A019-13E96C68B1A5}" type="slidenum">
              <a:rPr lang="en-US" smtClean="0"/>
              <a:t>5</a:t>
            </a:fld>
            <a:endParaRPr lang="en-US"/>
          </a:p>
        </p:txBody>
      </p:sp>
    </p:spTree>
    <p:extLst>
      <p:ext uri="{BB962C8B-B14F-4D97-AF65-F5344CB8AC3E}">
        <p14:creationId xmlns:p14="http://schemas.microsoft.com/office/powerpoint/2010/main" val="3171303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After 25 years without cases, Denmark confirmed an outbreak of Brucella suis biovar 2 in a free-range pig herd in Herning on August 22, 2025, following confirmation by the French Agency for Food Safety and the Environment (ANSES) reference laboratory. The affected herd includes approximately 3,850 pigs, with no fatalities reported, though reproductive losses triggered suspicion earlier in August. The outbreak poses potential economic risks and raises concerns about zoonotic transmission, despite no human cases being identified to date. </a:t>
            </a:r>
          </a:p>
          <a:p>
            <a:endParaRPr lang="en-CA" dirty="0"/>
          </a:p>
          <a:p>
            <a:r>
              <a:rPr lang="en-CA" dirty="0"/>
              <a:t>5 contact herds identified as positive on </a:t>
            </a:r>
            <a:r>
              <a:rPr lang="en-CA" dirty="0" err="1"/>
              <a:t>iELISA</a:t>
            </a:r>
            <a:endParaRPr lang="en-CA" dirty="0"/>
          </a:p>
          <a:p>
            <a:endParaRPr lang="en-CA" dirty="0"/>
          </a:p>
          <a:p>
            <a:r>
              <a:rPr lang="en-CA" dirty="0"/>
              <a:t>Control measures, including movement restrictions and traceability, have been implemented, but the source of infection remains unknown. Brucellosis had not been detected in Danish pig herds since 1999, making this re-emergence significant. Brucella suis biovars 1–3 mainly affect domestic pigs, feral pigs, wild boar (Sus scrofa), and other Suidae. Biovar 2 is also found in wild European hares (Lepus europaeus) and is endemic in wild boar across Europe, serving as a potential source of infection for domestic pigs. Outbreaks are often linked to farming practices and weak biosecurity, especially in areas with intensive pig production.</a:t>
            </a:r>
          </a:p>
          <a:p>
            <a:endParaRPr lang="en-CA" dirty="0"/>
          </a:p>
          <a:p>
            <a:r>
              <a:rPr lang="en-CA" dirty="0"/>
              <a:t>In Denmark, outdoor pig farms are required to use double fencing to prevent public access and contain the pigs. While Denmark has no free-ranging wild boar, stray animals from neighboring countries have occasionally been detected and are culled under the current policy. The recent confirmation has had a significant impact on animal certification and trade. A total of 89 export certificates have been flagged, and the standard certification basis for pig movements within the EU can no longer be applied. Currently, pigs can only be moved to other EU countries if they originate from farms that maintain animals under controlled housing conditions and adhere to proven biosecurity and risk mitigation measures to prevent the spread of brucellosis. Farms keeping pigs outdoors or receiving animals from outdoor systems are excluded, as they cannot meet the required standards. Previously, Denmark benefited from an exemption allowing exports under the assumption of freedom from brucellosis for five years. With the August 2025 outbreak, this exemption is no longer valid, and movements for production to other EU countries are suspended. The Danish Veterinary and Food Administration is currently developing a pre-movement monitoring program to support future certification and restore export possibilities. </a:t>
            </a:r>
          </a:p>
        </p:txBody>
      </p:sp>
      <p:sp>
        <p:nvSpPr>
          <p:cNvPr id="4" name="Slide Number Placeholder 3"/>
          <p:cNvSpPr>
            <a:spLocks noGrp="1"/>
          </p:cNvSpPr>
          <p:nvPr>
            <p:ph type="sldNum" sz="quarter" idx="5"/>
          </p:nvPr>
        </p:nvSpPr>
        <p:spPr/>
        <p:txBody>
          <a:bodyPr/>
          <a:lstStyle/>
          <a:p>
            <a:fld id="{BFFB6564-B9C5-4BEE-A019-13E96C68B1A5}" type="slidenum">
              <a:rPr lang="en-US" smtClean="0"/>
              <a:t>6</a:t>
            </a:fld>
            <a:endParaRPr lang="en-US"/>
          </a:p>
        </p:txBody>
      </p:sp>
    </p:spTree>
    <p:extLst>
      <p:ext uri="{BB962C8B-B14F-4D97-AF65-F5344CB8AC3E}">
        <p14:creationId xmlns:p14="http://schemas.microsoft.com/office/powerpoint/2010/main" val="2514405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66882189-6DC5-9D84-8297-7EF371E7D2F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3259A196-87E8-D2EC-C2CC-E7A9072BE0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a:t>The trend line doesn’t look different from the last meeting, however, there are concerning changes in the distribution of SAT-1.</a:t>
            </a:r>
          </a:p>
        </p:txBody>
      </p:sp>
      <p:sp>
        <p:nvSpPr>
          <p:cNvPr id="21508" name="Slide Number Placeholder 3">
            <a:extLst>
              <a:ext uri="{FF2B5EF4-FFF2-40B4-BE49-F238E27FC236}">
                <a16:creationId xmlns:a16="http://schemas.microsoft.com/office/drawing/2014/main" id="{4797DAA0-A91F-B7CC-4F9C-9818355FB44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DA4F1DB-9682-4572-8C1B-919FA27B1814}" type="slidenum">
              <a:rPr lang="en-US" altLang="en-US" smtClean="0"/>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FFB6564-B9C5-4BEE-A019-13E96C68B1A5}" type="slidenum">
              <a:rPr lang="en-US" smtClean="0"/>
              <a:t>8</a:t>
            </a:fld>
            <a:endParaRPr lang="en-US"/>
          </a:p>
        </p:txBody>
      </p:sp>
    </p:spTree>
    <p:extLst>
      <p:ext uri="{BB962C8B-B14F-4D97-AF65-F5344CB8AC3E}">
        <p14:creationId xmlns:p14="http://schemas.microsoft.com/office/powerpoint/2010/main" val="4106102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SVA is traditionally associated with vesicular disease in swine. However, neutralizing antibodies have been detected in small populations of cattle and wild mice in the United States, suggesting possible exposure without overt clinical signs.</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In 2018, SVA was identified in a buffalo in Guangdong Province, China — the first confirmed detection in this species. The buffalo-origin strain, SVA/GD/China/2018, was isolated from an animal with mouth ulcers and shares over 99% genetic similarity with a wild boar-origin strain. A recent study has shown this strain to be pathogenic in both buffalo and piglets, causing vesicular lesions and systemic infection. Viral antigens were found in lung tissue, nasolabial regions, and blister lesions, with severe symptoms observed at high viral doses.</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These findings raise important questions about cross-species transmission and biosecurity in mixed-species operations.</a:t>
            </a:r>
          </a:p>
          <a:p>
            <a:endParaRPr lang="en-CA" dirty="0"/>
          </a:p>
        </p:txBody>
      </p:sp>
      <p:sp>
        <p:nvSpPr>
          <p:cNvPr id="4" name="Slide Number Placeholder 3"/>
          <p:cNvSpPr>
            <a:spLocks noGrp="1"/>
          </p:cNvSpPr>
          <p:nvPr>
            <p:ph type="sldNum" sz="quarter" idx="5"/>
          </p:nvPr>
        </p:nvSpPr>
        <p:spPr/>
        <p:txBody>
          <a:bodyPr/>
          <a:lstStyle/>
          <a:p>
            <a:fld id="{BFFB6564-B9C5-4BEE-A019-13E96C68B1A5}" type="slidenum">
              <a:rPr lang="en-US" smtClean="0"/>
              <a:t>9</a:t>
            </a:fld>
            <a:endParaRPr lang="en-US"/>
          </a:p>
        </p:txBody>
      </p:sp>
    </p:spTree>
    <p:extLst>
      <p:ext uri="{BB962C8B-B14F-4D97-AF65-F5344CB8AC3E}">
        <p14:creationId xmlns:p14="http://schemas.microsoft.com/office/powerpoint/2010/main" val="20036689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164A4D0-3362-4309-BEC0-98317D050795}" type="datetime1">
              <a:rPr lang="en-US" smtClean="0"/>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E7A136-B623-44AA-A653-F7B0DDAA2C31}" type="slidenum">
              <a:rPr lang="en-US" smtClean="0"/>
              <a:t>‹#›</a:t>
            </a:fld>
            <a:endParaRPr lang="en-US"/>
          </a:p>
        </p:txBody>
      </p:sp>
    </p:spTree>
    <p:extLst>
      <p:ext uri="{BB962C8B-B14F-4D97-AF65-F5344CB8AC3E}">
        <p14:creationId xmlns:p14="http://schemas.microsoft.com/office/powerpoint/2010/main" val="2051449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CF9E1F-2232-4B88-8F06-7F83C533E506}" type="datetime1">
              <a:rPr lang="en-US" smtClean="0"/>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E7A136-B623-44AA-A653-F7B0DDAA2C31}" type="slidenum">
              <a:rPr lang="en-US" smtClean="0"/>
              <a:t>‹#›</a:t>
            </a:fld>
            <a:endParaRPr lang="en-US"/>
          </a:p>
        </p:txBody>
      </p:sp>
    </p:spTree>
    <p:extLst>
      <p:ext uri="{BB962C8B-B14F-4D97-AF65-F5344CB8AC3E}">
        <p14:creationId xmlns:p14="http://schemas.microsoft.com/office/powerpoint/2010/main" val="838875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B158B4-A1F9-4C77-85E0-56A21F40333B}" type="datetime1">
              <a:rPr lang="en-US" smtClean="0"/>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E7A136-B623-44AA-A653-F7B0DDAA2C31}" type="slidenum">
              <a:rPr lang="en-US" smtClean="0"/>
              <a:t>‹#›</a:t>
            </a:fld>
            <a:endParaRPr lang="en-US"/>
          </a:p>
        </p:txBody>
      </p:sp>
    </p:spTree>
    <p:extLst>
      <p:ext uri="{BB962C8B-B14F-4D97-AF65-F5344CB8AC3E}">
        <p14:creationId xmlns:p14="http://schemas.microsoft.com/office/powerpoint/2010/main" val="35866870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mn-lt"/>
              </a:defRPr>
            </a:lvl1pPr>
          </a:lstStyle>
          <a:p>
            <a:r>
              <a:rPr lang="en-US" dirty="0"/>
              <a:t>Click to edit Master title style</a:t>
            </a:r>
          </a:p>
        </p:txBody>
      </p:sp>
      <p:sp>
        <p:nvSpPr>
          <p:cNvPr id="7" name="Text Placeholder 6"/>
          <p:cNvSpPr>
            <a:spLocks noGrp="1"/>
          </p:cNvSpPr>
          <p:nvPr>
            <p:ph type="body" sz="quarter" idx="13"/>
          </p:nvPr>
        </p:nvSpPr>
        <p:spPr>
          <a:xfrm>
            <a:off x="838200" y="2057400"/>
            <a:ext cx="10515600" cy="40147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4">
            <a:extLst>
              <a:ext uri="{FF2B5EF4-FFF2-40B4-BE49-F238E27FC236}">
                <a16:creationId xmlns:a16="http://schemas.microsoft.com/office/drawing/2014/main" id="{029D5FFE-ADAC-0B2A-CF4D-5BFF990CDF68}"/>
              </a:ext>
            </a:extLst>
          </p:cNvPr>
          <p:cNvSpPr>
            <a:spLocks noGrp="1"/>
          </p:cNvSpPr>
          <p:nvPr>
            <p:ph type="sldNum" sz="quarter" idx="14"/>
          </p:nvPr>
        </p:nvSpPr>
        <p:spPr/>
        <p:txBody>
          <a:bodyPr/>
          <a:lstStyle>
            <a:lvl1pPr>
              <a:defRPr/>
            </a:lvl1pPr>
          </a:lstStyle>
          <a:p>
            <a:pPr>
              <a:defRPr/>
            </a:pPr>
            <a:fld id="{68678C35-086D-4198-975D-7CAE096F9A66}" type="slidenum">
              <a:rPr lang="en-US" altLang="en-US"/>
              <a:pPr>
                <a:defRPr/>
              </a:pPr>
              <a:t>‹#›</a:t>
            </a:fld>
            <a:endParaRPr lang="en-US" altLang="en-US"/>
          </a:p>
        </p:txBody>
      </p:sp>
    </p:spTree>
    <p:extLst>
      <p:ext uri="{BB962C8B-B14F-4D97-AF65-F5344CB8AC3E}">
        <p14:creationId xmlns:p14="http://schemas.microsoft.com/office/powerpoint/2010/main" val="4133602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C4E7A136-B623-44AA-A653-F7B0DDAA2C31}" type="slidenum">
              <a:rPr lang="en-US" smtClean="0"/>
              <a:t>‹#›</a:t>
            </a:fld>
            <a:endParaRPr lang="en-US"/>
          </a:p>
        </p:txBody>
      </p:sp>
    </p:spTree>
    <p:extLst>
      <p:ext uri="{BB962C8B-B14F-4D97-AF65-F5344CB8AC3E}">
        <p14:creationId xmlns:p14="http://schemas.microsoft.com/office/powerpoint/2010/main" val="1592711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49" y="458947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A90A031-662E-4A41-9960-35612D8BFC9E}" type="datetime1">
              <a:rPr lang="en-US" smtClean="0"/>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E7A136-B623-44AA-A653-F7B0DDAA2C31}" type="slidenum">
              <a:rPr lang="en-US" smtClean="0"/>
              <a:t>‹#›</a:t>
            </a:fld>
            <a:endParaRPr lang="en-US"/>
          </a:p>
        </p:txBody>
      </p:sp>
    </p:spTree>
    <p:extLst>
      <p:ext uri="{BB962C8B-B14F-4D97-AF65-F5344CB8AC3E}">
        <p14:creationId xmlns:p14="http://schemas.microsoft.com/office/powerpoint/2010/main" val="1134318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C4E7A136-B623-44AA-A653-F7B0DDAA2C31}" type="slidenum">
              <a:rPr lang="en-US" smtClean="0"/>
              <a:t>‹#›</a:t>
            </a:fld>
            <a:endParaRPr lang="en-US"/>
          </a:p>
        </p:txBody>
      </p:sp>
    </p:spTree>
    <p:extLst>
      <p:ext uri="{BB962C8B-B14F-4D97-AF65-F5344CB8AC3E}">
        <p14:creationId xmlns:p14="http://schemas.microsoft.com/office/powerpoint/2010/main" val="2314340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C4E7A136-B623-44AA-A653-F7B0DDAA2C31}" type="slidenum">
              <a:rPr lang="en-US" smtClean="0"/>
              <a:t>‹#›</a:t>
            </a:fld>
            <a:endParaRPr lang="en-US"/>
          </a:p>
        </p:txBody>
      </p:sp>
    </p:spTree>
    <p:extLst>
      <p:ext uri="{BB962C8B-B14F-4D97-AF65-F5344CB8AC3E}">
        <p14:creationId xmlns:p14="http://schemas.microsoft.com/office/powerpoint/2010/main" val="4283986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C4E7A136-B623-44AA-A653-F7B0DDAA2C31}" type="slidenum">
              <a:rPr lang="en-US" smtClean="0"/>
              <a:t>‹#›</a:t>
            </a:fld>
            <a:endParaRPr lang="en-US"/>
          </a:p>
        </p:txBody>
      </p:sp>
    </p:spTree>
    <p:extLst>
      <p:ext uri="{BB962C8B-B14F-4D97-AF65-F5344CB8AC3E}">
        <p14:creationId xmlns:p14="http://schemas.microsoft.com/office/powerpoint/2010/main" val="3122543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3CEDC5-1734-46B2-A0D5-62C53D554FF0}" type="datetime1">
              <a:rPr lang="en-US" smtClean="0"/>
              <a:t>11/18/2025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E7A136-B623-44AA-A653-F7B0DDAA2C31}" type="slidenum">
              <a:rPr lang="en-US" smtClean="0"/>
              <a:t>‹#›</a:t>
            </a:fld>
            <a:endParaRPr lang="en-US"/>
          </a:p>
        </p:txBody>
      </p:sp>
    </p:spTree>
    <p:extLst>
      <p:ext uri="{BB962C8B-B14F-4D97-AF65-F5344CB8AC3E}">
        <p14:creationId xmlns:p14="http://schemas.microsoft.com/office/powerpoint/2010/main" val="1115989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0BA07D3-39B0-44ED-BA0B-A69F1FD0EE94}" type="datetime1">
              <a:rPr lang="en-US" smtClean="0"/>
              <a:t>11/18/2025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E7A136-B623-44AA-A653-F7B0DDAA2C31}" type="slidenum">
              <a:rPr lang="en-US" smtClean="0"/>
              <a:t>‹#›</a:t>
            </a:fld>
            <a:endParaRPr lang="en-US"/>
          </a:p>
        </p:txBody>
      </p:sp>
    </p:spTree>
    <p:extLst>
      <p:ext uri="{BB962C8B-B14F-4D97-AF65-F5344CB8AC3E}">
        <p14:creationId xmlns:p14="http://schemas.microsoft.com/office/powerpoint/2010/main" val="2679218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6B119C8-7D86-4B85-8E3E-183D6C2F9EDD}" type="datetime1">
              <a:rPr lang="en-US" smtClean="0"/>
              <a:t>11/18/2025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E7A136-B623-44AA-A653-F7B0DDAA2C31}" type="slidenum">
              <a:rPr lang="en-US" smtClean="0"/>
              <a:t>‹#›</a:t>
            </a:fld>
            <a:endParaRPr lang="en-US"/>
          </a:p>
        </p:txBody>
      </p:sp>
    </p:spTree>
    <p:extLst>
      <p:ext uri="{BB962C8B-B14F-4D97-AF65-F5344CB8AC3E}">
        <p14:creationId xmlns:p14="http://schemas.microsoft.com/office/powerpoint/2010/main" val="157174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6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E8AE4A-7446-4FA8-A03C-9A4736657142}" type="datetime1">
              <a:rPr lang="en-US" smtClean="0"/>
              <a:t>11/18/2025</a:t>
            </a:fld>
            <a:endParaRPr lang="en-US"/>
          </a:p>
        </p:txBody>
      </p:sp>
      <p:sp>
        <p:nvSpPr>
          <p:cNvPr id="5" name="Footer Placeholder 4"/>
          <p:cNvSpPr>
            <a:spLocks noGrp="1"/>
          </p:cNvSpPr>
          <p:nvPr>
            <p:ph type="ftr" sz="quarter" idx="3"/>
          </p:nvPr>
        </p:nvSpPr>
        <p:spPr>
          <a:xfrm>
            <a:off x="4038600" y="635636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6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E7A136-B623-44AA-A653-F7B0DDAA2C31}" type="slidenum">
              <a:rPr lang="en-US" smtClean="0"/>
              <a:t>‹#›</a:t>
            </a:fld>
            <a:endParaRPr lang="en-US"/>
          </a:p>
        </p:txBody>
      </p:sp>
    </p:spTree>
    <p:extLst>
      <p:ext uri="{BB962C8B-B14F-4D97-AF65-F5344CB8AC3E}">
        <p14:creationId xmlns:p14="http://schemas.microsoft.com/office/powerpoint/2010/main" val="6696750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cezd.ca/"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onlinelibrary.wiley.com/doi/pdf/10.1155/tbed/6222217"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hyperlink" Target="https://onlinelibrary.wiley.com/doi/10.1111/tbed.13215" TargetMode="External"/><Relationship Id="rId3" Type="http://schemas.openxmlformats.org/officeDocument/2006/relationships/hyperlink" Target="https://journals.asm.org/doi/10.1128/jcm.03390-15" TargetMode="External"/><Relationship Id="rId7" Type="http://schemas.openxmlformats.org/officeDocument/2006/relationships/hyperlink" Target="https://www.swinehealth.org/wp-content/uploads/2021/10/Caserta-et-al-2021_tbed.14310.pdf" TargetMode="External"/><Relationship Id="rId12" Type="http://schemas.openxmlformats.org/officeDocument/2006/relationships/hyperlink" Target="https://www.sciencedirect.com/science/article/pii/S0042682224002691?via%3Dihub" TargetMode="External"/><Relationship Id="rId2" Type="http://schemas.openxmlformats.org/officeDocument/2006/relationships/hyperlink" Target="https://virologyj.biomedcentral.com/articles/10.1186/s12985-021-01679-w" TargetMode="External"/><Relationship Id="rId1" Type="http://schemas.openxmlformats.org/officeDocument/2006/relationships/slideLayout" Target="../slideLayouts/slideLayout4.xm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hyperlink" Target="https://www.mdpi.com/1999-4915/14/1/127" TargetMode="External"/><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tandfonline.com/doi/full/10.1080/21505594.2025.2530661#abstract" TargetMode="Externa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hyperlink" Target="https://www.tandfonline.com/doi/full/10.1080/21505594.2025.2530661#abstract"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hyperlink" Target="https://www.cezd.ca/CEZD/Assets/Documents/InfoSheet-Getah-Virus-in-the-Canadian-Context-2023-07.PDF" TargetMode="External"/><Relationship Id="rId5" Type="http://schemas.openxmlformats.org/officeDocument/2006/relationships/hyperlink" Target="https://m.secretchina.com/news/gb/2025/09/18/1088284.html" TargetMode="Externa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hyperlink" Target="https://www.sciencedirect.com/science/article/pii/S0167779925003658?via%3Dihub"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hyperlink" Target="https://onlinelibrary.wiley.com/doi/10.1155/tbed/8260067" TargetMode="External"/><Relationship Id="rId3" Type="http://schemas.openxmlformats.org/officeDocument/2006/relationships/hyperlink" Target="https://journals.plos.org/plosone/article?id=10.1371/journal.pone.0332117" TargetMode="External"/><Relationship Id="rId7" Type="http://schemas.openxmlformats.org/officeDocument/2006/relationships/hyperlink" Target="https://www.sciencedirect.com/science/article/pii/S0168170225001121" TargetMode="External"/><Relationship Id="rId2" Type="http://schemas.openxmlformats.org/officeDocument/2006/relationships/hyperlink" Target="https://www.mdpi.com/1999-4915/17/10/1326" TargetMode="External"/><Relationship Id="rId1" Type="http://schemas.openxmlformats.org/officeDocument/2006/relationships/slideLayout" Target="../slideLayouts/slideLayout2.xml"/><Relationship Id="rId6" Type="http://schemas.openxmlformats.org/officeDocument/2006/relationships/hyperlink" Target="https://journals.asm.org/doi/10.1128/jvi.00541-25" TargetMode="External"/><Relationship Id="rId5" Type="http://schemas.openxmlformats.org/officeDocument/2006/relationships/hyperlink" Target="https://www.mdpi.com/2076-0817/14/9/891" TargetMode="External"/><Relationship Id="rId10" Type="http://schemas.openxmlformats.org/officeDocument/2006/relationships/hyperlink" Target="https://onlinelibrary.wiley.com/doi/pdf/10.1155/tbed/5396227?msockid=391264cf7ba46540002672f47a0564e3" TargetMode="External"/><Relationship Id="rId4" Type="http://schemas.openxmlformats.org/officeDocument/2006/relationships/hyperlink" Target="https://bmcvetres.biomedcentral.com/articles/10.1186/s12917-025-04998-0" TargetMode="External"/><Relationship Id="rId9" Type="http://schemas.openxmlformats.org/officeDocument/2006/relationships/hyperlink" Target="https://link.springer.com/article/10.1007/s11259-025-10884-9"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www.readcube.com/articles/10.3389/fvets.2025.1648878?utm_source=substack&amp;utm_medium=email" TargetMode="External"/><Relationship Id="rId3" Type="http://schemas.openxmlformats.org/officeDocument/2006/relationships/hyperlink" Target="https://onlinelibrary.wiley.com/doi/pdf/10.1155/tbed/6222217" TargetMode="External"/><Relationship Id="rId7" Type="http://schemas.openxmlformats.org/officeDocument/2006/relationships/hyperlink" Target="https://www.sciencedirect.com/science/article/pii/S0378113525003165?via%3Dihub"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mdpi.com/2076-393X/13/8/858" TargetMode="External"/><Relationship Id="rId5" Type="http://schemas.openxmlformats.org/officeDocument/2006/relationships/hyperlink" Target="https://www.sciencedirect.com/science/article/pii/S156713482500108X?via%3Dihub" TargetMode="External"/><Relationship Id="rId10" Type="http://schemas.openxmlformats.org/officeDocument/2006/relationships/hyperlink" Target="https://www.tandfonline.com/doi/full/10.1080/22221751.2025.2576580" TargetMode="External"/><Relationship Id="rId4" Type="http://schemas.openxmlformats.org/officeDocument/2006/relationships/hyperlink" Target="https://www.mdpi.com/2076-0817/14/8/753" TargetMode="External"/><Relationship Id="rId9" Type="http://schemas.openxmlformats.org/officeDocument/2006/relationships/hyperlink" Target="https://porcinehealthmanagement.biomedcentral.com/articles/10.1186/s40813-025-00473-2"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woah.org/app/uploads/2025/10/asf-report-69.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hyperlink" Target="https://www.mdpi.com/2076-0817/11/6/711" TargetMode="External"/><Relationship Id="rId3" Type="http://schemas.openxmlformats.org/officeDocument/2006/relationships/image" Target="../media/image5.png"/><Relationship Id="rId7" Type="http://schemas.openxmlformats.org/officeDocument/2006/relationships/hyperlink" Target="https://www.google.com/maps/d/u/0/viewer?mid=1ItxDn7TIMo10bE51Sl_4REYp-3xQhVA&amp;femb=1&amp;ll=56.28261873072962%2C23.94390464359981&amp;z=9"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s://empres-i.apps.fao.org/general" TargetMode="External"/><Relationship Id="rId4" Type="http://schemas.openxmlformats.org/officeDocument/2006/relationships/hyperlink" Target="https://www.woah.org/en/what-we-offer/self-declared-disease-status/"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empres-i.apps.fao.org/epidemiology" TargetMode="External"/><Relationship Id="rId3" Type="http://schemas.openxmlformats.org/officeDocument/2006/relationships/image" Target="../media/image7.png"/><Relationship Id="rId7" Type="http://schemas.openxmlformats.org/officeDocument/2006/relationships/hyperlink" Target="https://www.fao.org/animal-health/situation-updates/asf-in-asia-pacific/en"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hyperlink" Target="https://www.farms.com/news/taiwan-confirms-asf-case-genetically-linked-to-china-and-vietnam-what-it-means-for-global-pork-biosecurity-234392.aspx" TargetMode="External"/><Relationship Id="rId5" Type="http://schemas.openxmlformats.org/officeDocument/2006/relationships/hyperlink" Target="https://focustaiwan.tw/society/202511050022" TargetMode="Externa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hyperlink" Target="https://www.tandfonline.com/doi/full/10.1080/21505594.2025.2580123"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hyperlink" Target="https://www.pigprogress.net/health-nutrition/health/back-after-26-years-brucella-suis-emerges-in-danish-pigs/"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hyperlink" Target="https://www.swinehealth.org/wp-content/uploads/2025/10/October-Report-2025_fv.pdf"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ebgate.ec.europa.eu/tracesnt/adis/public/notification/outbreaks-weekly-report"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egyptwindow.net/article/4892689" TargetMode="External"/><Relationship Id="rId5" Type="http://schemas.openxmlformats.org/officeDocument/2006/relationships/image" Target="../media/image12.png"/><Relationship Id="rId4" Type="http://schemas.openxmlformats.org/officeDocument/2006/relationships/hyperlink" Target="https://www.wrlfmd.org/country-reports/country-reports-2025"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hyperlink" Target="https://onlinelibrary.wiley.com/doi/pdf/10.1155/tbed/6222217" TargetMode="Externa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0" y="1973829"/>
            <a:ext cx="12192000" cy="1498548"/>
          </a:xfrm>
        </p:spPr>
        <p:txBody>
          <a:bodyPr>
            <a:noAutofit/>
          </a:bodyPr>
          <a:lstStyle/>
          <a:p>
            <a:pPr algn="r"/>
            <a:r>
              <a:rPr lang="fr-FR" sz="2800" b="1" dirty="0">
                <a:solidFill>
                  <a:schemeClr val="bg1"/>
                </a:solidFill>
                <a:latin typeface="+mn-lt"/>
              </a:rPr>
              <a:t>Community for Emerging and Zoonotic Diseases</a:t>
            </a:r>
            <a:br>
              <a:rPr lang="fr-FR" sz="2800" b="1" dirty="0">
                <a:solidFill>
                  <a:schemeClr val="bg1"/>
                </a:solidFill>
                <a:latin typeface="+mn-lt"/>
              </a:rPr>
            </a:br>
            <a:r>
              <a:rPr lang="fr-FR" sz="2800" b="1" dirty="0">
                <a:solidFill>
                  <a:schemeClr val="bg1"/>
                </a:solidFill>
                <a:latin typeface="+mn-lt"/>
              </a:rPr>
              <a:t>Q3 </a:t>
            </a:r>
            <a:r>
              <a:rPr lang="fr-FR" sz="2800" b="1" dirty="0" err="1">
                <a:solidFill>
                  <a:schemeClr val="bg1"/>
                </a:solidFill>
                <a:latin typeface="+mn-lt"/>
              </a:rPr>
              <a:t>Signals</a:t>
            </a:r>
            <a:r>
              <a:rPr lang="fr-FR" sz="2800" b="1" dirty="0">
                <a:solidFill>
                  <a:schemeClr val="bg1"/>
                </a:solidFill>
                <a:latin typeface="+mn-lt"/>
              </a:rPr>
              <a:t> of </a:t>
            </a:r>
            <a:r>
              <a:rPr lang="fr-FR" sz="2800" b="1" dirty="0" err="1">
                <a:solidFill>
                  <a:schemeClr val="bg1"/>
                </a:solidFill>
                <a:latin typeface="+mn-lt"/>
              </a:rPr>
              <a:t>Interest</a:t>
            </a:r>
            <a:r>
              <a:rPr lang="fr-FR" sz="2800" b="1" dirty="0">
                <a:solidFill>
                  <a:schemeClr val="bg1"/>
                </a:solidFill>
                <a:latin typeface="+mn-lt"/>
              </a:rPr>
              <a:t> for CSHIN </a:t>
            </a:r>
            <a:endParaRPr lang="en-CA" sz="2000" b="1" i="1" dirty="0">
              <a:solidFill>
                <a:schemeClr val="bg1"/>
              </a:solidFill>
            </a:endParaRPr>
          </a:p>
        </p:txBody>
      </p:sp>
      <p:sp>
        <p:nvSpPr>
          <p:cNvPr id="2" name="Subtitle 1"/>
          <p:cNvSpPr>
            <a:spLocks noGrp="1"/>
          </p:cNvSpPr>
          <p:nvPr>
            <p:ph type="subTitle" idx="1"/>
          </p:nvPr>
        </p:nvSpPr>
        <p:spPr>
          <a:xfrm>
            <a:off x="5600635" y="4078478"/>
            <a:ext cx="6591365" cy="1429439"/>
          </a:xfrm>
        </p:spPr>
        <p:txBody>
          <a:bodyPr>
            <a:normAutofit/>
          </a:bodyPr>
          <a:lstStyle/>
          <a:p>
            <a:pPr algn="r"/>
            <a:r>
              <a:rPr lang="en-CA" b="1" dirty="0">
                <a:solidFill>
                  <a:schemeClr val="bg1"/>
                </a:solidFill>
              </a:rPr>
              <a:t>18 November 2025</a:t>
            </a:r>
          </a:p>
          <a:p>
            <a:pPr algn="r"/>
            <a:endParaRPr lang="en-US" b="1" dirty="0">
              <a:solidFill>
                <a:schemeClr val="bg1"/>
              </a:solidFil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E7A136-B623-44AA-A653-F7B0DDAA2C3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4"/>
          <p:cNvSpPr txBox="1"/>
          <p:nvPr/>
        </p:nvSpPr>
        <p:spPr>
          <a:xfrm>
            <a:off x="9380333" y="5750265"/>
            <a:ext cx="2811667" cy="646331"/>
          </a:xfrm>
          <a:prstGeom prst="rect">
            <a:avLst/>
          </a:prstGeom>
          <a:noFill/>
        </p:spPr>
        <p:txBody>
          <a:bodyPr wrap="none" rtlCol="0">
            <a:spAutoFit/>
          </a:bodyPr>
          <a:lstStyle/>
          <a:p>
            <a:r>
              <a:rPr lang="en-CA" sz="3600" b="1" dirty="0">
                <a:solidFill>
                  <a:schemeClr val="bg1"/>
                </a:solidFill>
                <a:hlinkClick r:id="rId4"/>
              </a:rPr>
              <a:t>www.cezd.ca</a:t>
            </a:r>
            <a:r>
              <a:rPr lang="en-CA" sz="3600" dirty="0">
                <a:solidFill>
                  <a:schemeClr val="bg1"/>
                </a:solidFill>
              </a:rPr>
              <a:t> </a:t>
            </a:r>
            <a:endParaRPr lang="en-US" sz="3600" dirty="0">
              <a:solidFill>
                <a:schemeClr val="bg1"/>
              </a:solidFill>
            </a:endParaRPr>
          </a:p>
        </p:txBody>
      </p:sp>
    </p:spTree>
    <p:extLst>
      <p:ext uri="{BB962C8B-B14F-4D97-AF65-F5344CB8AC3E}">
        <p14:creationId xmlns:p14="http://schemas.microsoft.com/office/powerpoint/2010/main" val="1555840350"/>
      </p:ext>
    </p:extLst>
  </p:cSld>
  <p:clrMapOvr>
    <a:masterClrMapping/>
  </p:clrMapOvr>
  <mc:AlternateContent xmlns:mc="http://schemas.openxmlformats.org/markup-compatibility/2006" xmlns:p14="http://schemas.microsoft.com/office/powerpoint/2010/main">
    <mc:Choice Requires="p14">
      <p:transition spd="slow" p14:dur="2000" advTm="26445"/>
    </mc:Choice>
    <mc:Fallback xmlns="">
      <p:transition spd="slow" advTm="2644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811F7-D243-8F9C-1D88-42BFACD3D2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04667D-FD5D-EFB6-9FC8-F5186D1293AC}"/>
              </a:ext>
            </a:extLst>
          </p:cNvPr>
          <p:cNvSpPr>
            <a:spLocks noGrp="1"/>
          </p:cNvSpPr>
          <p:nvPr>
            <p:ph type="title"/>
          </p:nvPr>
        </p:nvSpPr>
        <p:spPr>
          <a:xfrm>
            <a:off x="259080" y="174609"/>
            <a:ext cx="11239500" cy="617220"/>
          </a:xfrm>
        </p:spPr>
        <p:txBody>
          <a:bodyPr>
            <a:noAutofit/>
          </a:bodyPr>
          <a:lstStyle/>
          <a:p>
            <a:r>
              <a:rPr lang="en-CA" sz="2400" b="1" dirty="0">
                <a:latin typeface="+mn-lt"/>
                <a:hlinkClick r:id="rId2"/>
              </a:rPr>
              <a:t>Pathogenicity of the First Buffalo‐origin </a:t>
            </a:r>
            <a:r>
              <a:rPr lang="en-CA" sz="2400" b="1" dirty="0" err="1">
                <a:latin typeface="+mn-lt"/>
                <a:hlinkClick r:id="rId2"/>
              </a:rPr>
              <a:t>Senecavirus</a:t>
            </a:r>
            <a:r>
              <a:rPr lang="en-CA" sz="2400" b="1" dirty="0">
                <a:latin typeface="+mn-lt"/>
                <a:hlinkClick r:id="rId2"/>
              </a:rPr>
              <a:t> A in Conventional Piglets and Buffaloes - Zhou - 2025 - Transboundary and Emerging Diseases - Wiley Online Library</a:t>
            </a:r>
            <a:endParaRPr lang="en-CA" sz="2400" b="1" dirty="0">
              <a:latin typeface="+mn-lt"/>
            </a:endParaRPr>
          </a:p>
        </p:txBody>
      </p:sp>
      <p:sp>
        <p:nvSpPr>
          <p:cNvPr id="7" name="Content Placeholder 6">
            <a:extLst>
              <a:ext uri="{FF2B5EF4-FFF2-40B4-BE49-F238E27FC236}">
                <a16:creationId xmlns:a16="http://schemas.microsoft.com/office/drawing/2014/main" id="{C0B2C797-6B11-FFB9-23E0-B07BAC3F693B}"/>
              </a:ext>
            </a:extLst>
          </p:cNvPr>
          <p:cNvSpPr>
            <a:spLocks noGrp="1"/>
          </p:cNvSpPr>
          <p:nvPr>
            <p:ph sz="half" idx="1"/>
          </p:nvPr>
        </p:nvSpPr>
        <p:spPr>
          <a:xfrm>
            <a:off x="449580" y="1021079"/>
            <a:ext cx="11049000" cy="3116581"/>
          </a:xfrm>
        </p:spPr>
        <p:txBody>
          <a:bodyPr/>
          <a:lstStyle/>
          <a:p>
            <a:pPr marL="0" indent="0">
              <a:buNone/>
            </a:pPr>
            <a:r>
              <a:rPr lang="en-CA" dirty="0"/>
              <a:t>Community Feedback:</a:t>
            </a:r>
          </a:p>
          <a:p>
            <a:r>
              <a:rPr lang="en-CA" dirty="0"/>
              <a:t>Significant trade implications</a:t>
            </a:r>
          </a:p>
          <a:p>
            <a:r>
              <a:rPr lang="en-CA" dirty="0"/>
              <a:t>Need to differentiate SVA from FMD</a:t>
            </a:r>
          </a:p>
          <a:p>
            <a:r>
              <a:rPr lang="en-CA" dirty="0"/>
              <a:t>Extremely relevant if other livestock species can be affected</a:t>
            </a:r>
          </a:p>
          <a:p>
            <a:endParaRPr lang="en-CA" dirty="0"/>
          </a:p>
          <a:p>
            <a:endParaRPr lang="en-CA" dirty="0"/>
          </a:p>
        </p:txBody>
      </p:sp>
      <p:pic>
        <p:nvPicPr>
          <p:cNvPr id="10" name="Content Placeholder 9">
            <a:extLst>
              <a:ext uri="{FF2B5EF4-FFF2-40B4-BE49-F238E27FC236}">
                <a16:creationId xmlns:a16="http://schemas.microsoft.com/office/drawing/2014/main" id="{530A120B-AB43-BD88-5189-B9EBC54B0169}"/>
              </a:ext>
            </a:extLst>
          </p:cNvPr>
          <p:cNvPicPr>
            <a:picLocks noGrp="1" noChangeAspect="1"/>
          </p:cNvPicPr>
          <p:nvPr>
            <p:ph sz="half" idx="2"/>
          </p:nvPr>
        </p:nvPicPr>
        <p:blipFill>
          <a:blip r:embed="rId3"/>
          <a:stretch>
            <a:fillRect/>
          </a:stretch>
        </p:blipFill>
        <p:spPr>
          <a:xfrm>
            <a:off x="2198370" y="3292730"/>
            <a:ext cx="7551420" cy="3306190"/>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825507E0-D4CC-6853-62CE-1C05BA98AB6E}"/>
              </a:ext>
            </a:extLst>
          </p:cNvPr>
          <p:cNvSpPr>
            <a:spLocks noGrp="1"/>
          </p:cNvSpPr>
          <p:nvPr>
            <p:ph type="sldNum" sz="quarter" idx="12"/>
          </p:nvPr>
        </p:nvSpPr>
        <p:spPr/>
        <p:txBody>
          <a:bodyPr/>
          <a:lstStyle/>
          <a:p>
            <a:fld id="{C4E7A136-B623-44AA-A653-F7B0DDAA2C31}" type="slidenum">
              <a:rPr lang="en-US" smtClean="0"/>
              <a:t>10</a:t>
            </a:fld>
            <a:endParaRPr lang="en-US"/>
          </a:p>
        </p:txBody>
      </p:sp>
    </p:spTree>
    <p:extLst>
      <p:ext uri="{BB962C8B-B14F-4D97-AF65-F5344CB8AC3E}">
        <p14:creationId xmlns:p14="http://schemas.microsoft.com/office/powerpoint/2010/main" val="1085017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449A3-AC5E-6DF4-4797-8B92EC45AA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96476D-92FA-0619-293F-364D93D1BACF}"/>
              </a:ext>
            </a:extLst>
          </p:cNvPr>
          <p:cNvSpPr>
            <a:spLocks noGrp="1"/>
          </p:cNvSpPr>
          <p:nvPr>
            <p:ph type="title"/>
          </p:nvPr>
        </p:nvSpPr>
        <p:spPr>
          <a:xfrm>
            <a:off x="838200" y="1"/>
            <a:ext cx="10515600" cy="617220"/>
          </a:xfrm>
        </p:spPr>
        <p:txBody>
          <a:bodyPr>
            <a:normAutofit/>
          </a:bodyPr>
          <a:lstStyle/>
          <a:p>
            <a:r>
              <a:rPr lang="en-CA" sz="2400" b="1" dirty="0">
                <a:latin typeface="+mn-lt"/>
              </a:rPr>
              <a:t>SVA Transmission Pathways Found (quick search)</a:t>
            </a:r>
          </a:p>
        </p:txBody>
      </p:sp>
      <p:sp>
        <p:nvSpPr>
          <p:cNvPr id="4" name="Slide Number Placeholder 3">
            <a:extLst>
              <a:ext uri="{FF2B5EF4-FFF2-40B4-BE49-F238E27FC236}">
                <a16:creationId xmlns:a16="http://schemas.microsoft.com/office/drawing/2014/main" id="{F7FF5296-7439-51FB-3663-EC2773BD90BD}"/>
              </a:ext>
            </a:extLst>
          </p:cNvPr>
          <p:cNvSpPr>
            <a:spLocks noGrp="1"/>
          </p:cNvSpPr>
          <p:nvPr>
            <p:ph type="sldNum" sz="quarter" idx="12"/>
          </p:nvPr>
        </p:nvSpPr>
        <p:spPr/>
        <p:txBody>
          <a:bodyPr/>
          <a:lstStyle/>
          <a:p>
            <a:fld id="{C4E7A136-B623-44AA-A653-F7B0DDAA2C31}" type="slidenum">
              <a:rPr lang="en-US" smtClean="0"/>
              <a:t>11</a:t>
            </a:fld>
            <a:endParaRPr lang="en-US"/>
          </a:p>
        </p:txBody>
      </p:sp>
      <p:sp>
        <p:nvSpPr>
          <p:cNvPr id="5" name="TextBox 4">
            <a:hlinkClick r:id="rId2"/>
            <a:extLst>
              <a:ext uri="{FF2B5EF4-FFF2-40B4-BE49-F238E27FC236}">
                <a16:creationId xmlns:a16="http://schemas.microsoft.com/office/drawing/2014/main" id="{DBA45585-1277-0C5E-B54A-5D0C73F63AAE}"/>
              </a:ext>
            </a:extLst>
          </p:cNvPr>
          <p:cNvSpPr txBox="1"/>
          <p:nvPr/>
        </p:nvSpPr>
        <p:spPr>
          <a:xfrm>
            <a:off x="7711440" y="323200"/>
            <a:ext cx="4381500" cy="4093428"/>
          </a:xfrm>
          <a:prstGeom prst="rect">
            <a:avLst/>
          </a:prstGeom>
          <a:noFill/>
        </p:spPr>
        <p:txBody>
          <a:bodyPr wrap="square">
            <a:spAutoFit/>
          </a:bodyPr>
          <a:lstStyle/>
          <a:p>
            <a:r>
              <a:rPr lang="en-CA" sz="2000" dirty="0">
                <a:hlinkClick r:id="rId3"/>
              </a:rPr>
              <a:t>Detection of the Emerging Picornavirus </a:t>
            </a:r>
            <a:r>
              <a:rPr lang="en-CA" sz="2000" dirty="0" err="1">
                <a:hlinkClick r:id="rId3"/>
              </a:rPr>
              <a:t>Senecavirus</a:t>
            </a:r>
            <a:r>
              <a:rPr lang="en-CA" sz="2000" dirty="0">
                <a:hlinkClick r:id="rId3"/>
              </a:rPr>
              <a:t> A in Pigs, Mice, and Houseflies | Journal of Clinical Microbiology</a:t>
            </a:r>
            <a:endParaRPr lang="en-CA" sz="2000" dirty="0"/>
          </a:p>
          <a:p>
            <a:pPr marL="285750" indent="-285750">
              <a:buFont typeface="Arial" panose="020B0604020202020204" pitchFamily="34" charset="0"/>
              <a:buChar char="•"/>
            </a:pPr>
            <a:r>
              <a:rPr lang="en-CA" sz="2000" dirty="0"/>
              <a:t>Detection of SVA in mice and housefly samples and recovery of viable virus from mouse feces and small intestine suggest that these pests may play a role on the epidemiology of SVA</a:t>
            </a:r>
          </a:p>
          <a:p>
            <a:pPr marL="285750" indent="-285750">
              <a:buFont typeface="Arial" panose="020B0604020202020204" pitchFamily="34" charset="0"/>
              <a:buChar char="•"/>
            </a:pPr>
            <a:endParaRPr lang="en-CA" sz="2000" dirty="0"/>
          </a:p>
          <a:p>
            <a:pPr>
              <a:spcAft>
                <a:spcPts val="600"/>
              </a:spcAft>
            </a:pPr>
            <a:r>
              <a:rPr lang="en-CA" sz="2000" dirty="0">
                <a:hlinkClick r:id="rId4"/>
              </a:rPr>
              <a:t>Prolonged Viability of </a:t>
            </a:r>
            <a:r>
              <a:rPr lang="en-CA" sz="2000" dirty="0" err="1">
                <a:hlinkClick r:id="rId4"/>
              </a:rPr>
              <a:t>SenecaVirus</a:t>
            </a:r>
            <a:r>
              <a:rPr lang="en-CA" sz="2000" dirty="0">
                <a:hlinkClick r:id="rId4"/>
              </a:rPr>
              <a:t> A in exposed houseflies (</a:t>
            </a:r>
            <a:r>
              <a:rPr lang="en-CA" sz="2000" i="1" dirty="0">
                <a:hlinkClick r:id="rId4"/>
              </a:rPr>
              <a:t>Musca domestica</a:t>
            </a:r>
            <a:r>
              <a:rPr lang="en-CA" sz="2000" dirty="0">
                <a:hlinkClick r:id="rId4"/>
              </a:rPr>
              <a:t>)</a:t>
            </a:r>
            <a:endParaRPr lang="en-CA" sz="2000" dirty="0"/>
          </a:p>
        </p:txBody>
      </p:sp>
      <p:pic>
        <p:nvPicPr>
          <p:cNvPr id="12" name="Content Placeholder 11">
            <a:hlinkClick r:id="rId2"/>
            <a:extLst>
              <a:ext uri="{FF2B5EF4-FFF2-40B4-BE49-F238E27FC236}">
                <a16:creationId xmlns:a16="http://schemas.microsoft.com/office/drawing/2014/main" id="{77405EA5-CB53-0FE9-8F77-02F03C3CEFAB}"/>
              </a:ext>
            </a:extLst>
          </p:cNvPr>
          <p:cNvPicPr>
            <a:picLocks noGrp="1" noChangeAspect="1"/>
          </p:cNvPicPr>
          <p:nvPr>
            <p:ph sz="half" idx="1"/>
          </p:nvPr>
        </p:nvPicPr>
        <p:blipFill>
          <a:blip r:embed="rId5"/>
          <a:stretch>
            <a:fillRect/>
          </a:stretch>
        </p:blipFill>
        <p:spPr>
          <a:xfrm>
            <a:off x="2110740" y="993645"/>
            <a:ext cx="4541520" cy="2569919"/>
          </a:xfrm>
          <a:prstGeom prst="rect">
            <a:avLst/>
          </a:prstGeom>
        </p:spPr>
      </p:pic>
      <p:sp>
        <p:nvSpPr>
          <p:cNvPr id="14" name="TextBox 13">
            <a:extLst>
              <a:ext uri="{FF2B5EF4-FFF2-40B4-BE49-F238E27FC236}">
                <a16:creationId xmlns:a16="http://schemas.microsoft.com/office/drawing/2014/main" id="{F3DB0331-0FB6-8E4A-C8B7-BF9C63642277}"/>
              </a:ext>
            </a:extLst>
          </p:cNvPr>
          <p:cNvSpPr txBox="1"/>
          <p:nvPr/>
        </p:nvSpPr>
        <p:spPr>
          <a:xfrm>
            <a:off x="3467100" y="3634979"/>
            <a:ext cx="4107181" cy="923330"/>
          </a:xfrm>
          <a:prstGeom prst="rect">
            <a:avLst/>
          </a:prstGeom>
          <a:noFill/>
        </p:spPr>
        <p:txBody>
          <a:bodyPr wrap="square">
            <a:spAutoFit/>
          </a:bodyPr>
          <a:lstStyle/>
          <a:p>
            <a:r>
              <a:rPr lang="en-CA" sz="1800" dirty="0">
                <a:hlinkClick r:id="rId2"/>
              </a:rPr>
              <a:t>Pathogenicity of Seneca Valley virus in pigs and detection in Culicoides from an infected pig farm </a:t>
            </a:r>
            <a:endParaRPr lang="en-CA" sz="1800" dirty="0"/>
          </a:p>
        </p:txBody>
      </p:sp>
      <p:pic>
        <p:nvPicPr>
          <p:cNvPr id="16" name="Picture 15" descr="A bag with a pig face&#10;&#10;AI-generated content may be incorrect.">
            <a:extLst>
              <a:ext uri="{FF2B5EF4-FFF2-40B4-BE49-F238E27FC236}">
                <a16:creationId xmlns:a16="http://schemas.microsoft.com/office/drawing/2014/main" id="{C0AACB5A-47E4-85BD-0A53-DFCDAFC105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877" y="4976962"/>
            <a:ext cx="1632486" cy="1632486"/>
          </a:xfrm>
          <a:prstGeom prst="rect">
            <a:avLst/>
          </a:prstGeom>
        </p:spPr>
      </p:pic>
      <p:sp>
        <p:nvSpPr>
          <p:cNvPr id="18" name="TextBox 17">
            <a:extLst>
              <a:ext uri="{FF2B5EF4-FFF2-40B4-BE49-F238E27FC236}">
                <a16:creationId xmlns:a16="http://schemas.microsoft.com/office/drawing/2014/main" id="{A1A7E33C-6C13-F143-6D22-F715A423A018}"/>
              </a:ext>
            </a:extLst>
          </p:cNvPr>
          <p:cNvSpPr txBox="1"/>
          <p:nvPr/>
        </p:nvSpPr>
        <p:spPr>
          <a:xfrm>
            <a:off x="2012898" y="4860762"/>
            <a:ext cx="6320790" cy="1554272"/>
          </a:xfrm>
          <a:prstGeom prst="rect">
            <a:avLst/>
          </a:prstGeom>
          <a:noFill/>
        </p:spPr>
        <p:txBody>
          <a:bodyPr wrap="square">
            <a:spAutoFit/>
          </a:bodyPr>
          <a:lstStyle/>
          <a:p>
            <a:pPr>
              <a:spcAft>
                <a:spcPts val="600"/>
              </a:spcAft>
            </a:pPr>
            <a:r>
              <a:rPr lang="en-CA" sz="1800" dirty="0">
                <a:hlinkClick r:id="rId7"/>
              </a:rPr>
              <a:t>Stability of </a:t>
            </a:r>
            <a:r>
              <a:rPr lang="en-CA" sz="1800" dirty="0" err="1">
                <a:hlinkClick r:id="rId7"/>
              </a:rPr>
              <a:t>Senecavirus</a:t>
            </a:r>
            <a:r>
              <a:rPr lang="en-CA" sz="1800" dirty="0">
                <a:hlinkClick r:id="rId7"/>
              </a:rPr>
              <a:t> A in animal feed ingredients and infection following consumption of contaminated feed</a:t>
            </a:r>
            <a:endParaRPr lang="en-CA" sz="1800" dirty="0"/>
          </a:p>
          <a:p>
            <a:r>
              <a:rPr lang="en-CA" sz="1800" dirty="0">
                <a:hlinkClick r:id="rId8"/>
              </a:rPr>
              <a:t>Seneca Valley virus RNA detection in pig feed and feed ingredients in Brazil - Leme - 2019 - Transboundary and Emerging Diseases - Wiley Online Library</a:t>
            </a:r>
            <a:endParaRPr lang="en-CA" sz="1800" dirty="0"/>
          </a:p>
        </p:txBody>
      </p:sp>
      <p:pic>
        <p:nvPicPr>
          <p:cNvPr id="20" name="Picture 19" descr="A blue pig with a black background&#10;&#10;AI-generated content may be incorrect.">
            <a:extLst>
              <a:ext uri="{FF2B5EF4-FFF2-40B4-BE49-F238E27FC236}">
                <a16:creationId xmlns:a16="http://schemas.microsoft.com/office/drawing/2014/main" id="{EEEED924-1DD8-43D7-4306-8F4D3CD4B3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7640" y="1844088"/>
            <a:ext cx="1436372" cy="1436372"/>
          </a:xfrm>
          <a:prstGeom prst="rect">
            <a:avLst/>
          </a:prstGeom>
        </p:spPr>
      </p:pic>
      <p:cxnSp>
        <p:nvCxnSpPr>
          <p:cNvPr id="22" name="Straight Arrow Connector 21">
            <a:extLst>
              <a:ext uri="{FF2B5EF4-FFF2-40B4-BE49-F238E27FC236}">
                <a16:creationId xmlns:a16="http://schemas.microsoft.com/office/drawing/2014/main" id="{7D7D3147-3516-4A9B-993A-E5AF8CF4AF29}"/>
              </a:ext>
            </a:extLst>
          </p:cNvPr>
          <p:cNvCxnSpPr>
            <a:cxnSpLocks/>
            <a:stCxn id="20" idx="3"/>
          </p:cNvCxnSpPr>
          <p:nvPr/>
        </p:nvCxnSpPr>
        <p:spPr>
          <a:xfrm>
            <a:off x="1604012" y="2562274"/>
            <a:ext cx="1863088" cy="0"/>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5" name="Picture 24" descr="A black background with a black square&#10;&#10;AI-generated content may be incorrect.">
            <a:extLst>
              <a:ext uri="{FF2B5EF4-FFF2-40B4-BE49-F238E27FC236}">
                <a16:creationId xmlns:a16="http://schemas.microsoft.com/office/drawing/2014/main" id="{193BC70E-53B7-5355-AA46-31131F1216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99264" y="3006409"/>
            <a:ext cx="1289317" cy="1289317"/>
          </a:xfrm>
          <a:prstGeom prst="rect">
            <a:avLst/>
          </a:prstGeom>
        </p:spPr>
      </p:pic>
      <p:pic>
        <p:nvPicPr>
          <p:cNvPr id="27" name="Picture 26" descr="A blue and black logo&#10;&#10;AI-generated content may be incorrect.">
            <a:extLst>
              <a:ext uri="{FF2B5EF4-FFF2-40B4-BE49-F238E27FC236}">
                <a16:creationId xmlns:a16="http://schemas.microsoft.com/office/drawing/2014/main" id="{241DA9B0-1A11-754C-B298-4649483625B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3018" y="3406856"/>
            <a:ext cx="456246" cy="456246"/>
          </a:xfrm>
          <a:prstGeom prst="rect">
            <a:avLst/>
          </a:prstGeom>
        </p:spPr>
      </p:pic>
      <p:cxnSp>
        <p:nvCxnSpPr>
          <p:cNvPr id="29" name="Straight Arrow Connector 28">
            <a:extLst>
              <a:ext uri="{FF2B5EF4-FFF2-40B4-BE49-F238E27FC236}">
                <a16:creationId xmlns:a16="http://schemas.microsoft.com/office/drawing/2014/main" id="{7C1D3F85-313F-9CA9-8455-869E54C0F70A}"/>
              </a:ext>
            </a:extLst>
          </p:cNvPr>
          <p:cNvCxnSpPr>
            <a:stCxn id="20" idx="2"/>
            <a:endCxn id="27" idx="1"/>
          </p:cNvCxnSpPr>
          <p:nvPr/>
        </p:nvCxnSpPr>
        <p:spPr>
          <a:xfrm>
            <a:off x="885826" y="3280460"/>
            <a:ext cx="357192" cy="354519"/>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A95ACFD-D3FA-2002-85B6-28DF632DEA97}"/>
              </a:ext>
            </a:extLst>
          </p:cNvPr>
          <p:cNvCxnSpPr>
            <a:stCxn id="25" idx="3"/>
          </p:cNvCxnSpPr>
          <p:nvPr/>
        </p:nvCxnSpPr>
        <p:spPr>
          <a:xfrm flipV="1">
            <a:off x="2988581" y="2811780"/>
            <a:ext cx="539479" cy="839288"/>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7F8DAF0E-BD1E-E0A2-7533-39301EA7D6B7}"/>
              </a:ext>
            </a:extLst>
          </p:cNvPr>
          <p:cNvSpPr txBox="1"/>
          <p:nvPr/>
        </p:nvSpPr>
        <p:spPr>
          <a:xfrm>
            <a:off x="2116456" y="2172184"/>
            <a:ext cx="747512" cy="369332"/>
          </a:xfrm>
          <a:prstGeom prst="rect">
            <a:avLst/>
          </a:prstGeom>
          <a:noFill/>
        </p:spPr>
        <p:txBody>
          <a:bodyPr wrap="none" rtlCol="0">
            <a:spAutoFit/>
          </a:bodyPr>
          <a:lstStyle/>
          <a:p>
            <a:r>
              <a:rPr lang="en-CA" dirty="0"/>
              <a:t>Direct</a:t>
            </a:r>
          </a:p>
        </p:txBody>
      </p:sp>
      <p:sp>
        <p:nvSpPr>
          <p:cNvPr id="34" name="TextBox 33">
            <a:extLst>
              <a:ext uri="{FF2B5EF4-FFF2-40B4-BE49-F238E27FC236}">
                <a16:creationId xmlns:a16="http://schemas.microsoft.com/office/drawing/2014/main" id="{890E947A-6E88-A3CB-EC42-58E64369FB52}"/>
              </a:ext>
            </a:extLst>
          </p:cNvPr>
          <p:cNvSpPr txBox="1"/>
          <p:nvPr/>
        </p:nvSpPr>
        <p:spPr>
          <a:xfrm>
            <a:off x="1793484" y="3037524"/>
            <a:ext cx="906210" cy="369332"/>
          </a:xfrm>
          <a:prstGeom prst="rect">
            <a:avLst/>
          </a:prstGeom>
          <a:noFill/>
        </p:spPr>
        <p:txBody>
          <a:bodyPr wrap="none" rtlCol="0">
            <a:spAutoFit/>
          </a:bodyPr>
          <a:lstStyle/>
          <a:p>
            <a:r>
              <a:rPr lang="en-CA" dirty="0"/>
              <a:t>Indirect</a:t>
            </a:r>
          </a:p>
        </p:txBody>
      </p:sp>
      <p:sp>
        <p:nvSpPr>
          <p:cNvPr id="36" name="TextBox 35">
            <a:extLst>
              <a:ext uri="{FF2B5EF4-FFF2-40B4-BE49-F238E27FC236}">
                <a16:creationId xmlns:a16="http://schemas.microsoft.com/office/drawing/2014/main" id="{265C3185-C83B-2A16-EDCC-6125565E805A}"/>
              </a:ext>
            </a:extLst>
          </p:cNvPr>
          <p:cNvSpPr txBox="1"/>
          <p:nvPr/>
        </p:nvSpPr>
        <p:spPr>
          <a:xfrm>
            <a:off x="110488" y="484079"/>
            <a:ext cx="1779272" cy="1169551"/>
          </a:xfrm>
          <a:prstGeom prst="rect">
            <a:avLst/>
          </a:prstGeom>
          <a:noFill/>
        </p:spPr>
        <p:txBody>
          <a:bodyPr wrap="square">
            <a:spAutoFit/>
          </a:bodyPr>
          <a:lstStyle/>
          <a:p>
            <a:r>
              <a:rPr lang="en-CA" sz="1400" dirty="0">
                <a:hlinkClick r:id="rId12"/>
              </a:rPr>
              <a:t>Evidence of vertical transmission of </a:t>
            </a:r>
            <a:r>
              <a:rPr lang="en-CA" sz="1400" dirty="0" err="1">
                <a:hlinkClick r:id="rId12"/>
              </a:rPr>
              <a:t>Senecavirus</a:t>
            </a:r>
            <a:r>
              <a:rPr lang="en-CA" sz="1400" dirty="0">
                <a:hlinkClick r:id="rId12"/>
              </a:rPr>
              <a:t> A in naturally infected sows - ScienceDirect</a:t>
            </a:r>
            <a:endParaRPr lang="en-CA" sz="1400" dirty="0"/>
          </a:p>
        </p:txBody>
      </p:sp>
      <p:sp>
        <p:nvSpPr>
          <p:cNvPr id="6" name="TextBox 5">
            <a:extLst>
              <a:ext uri="{FF2B5EF4-FFF2-40B4-BE49-F238E27FC236}">
                <a16:creationId xmlns:a16="http://schemas.microsoft.com/office/drawing/2014/main" id="{99665956-2B53-78F9-C81C-D9732E602BEE}"/>
              </a:ext>
            </a:extLst>
          </p:cNvPr>
          <p:cNvSpPr txBox="1"/>
          <p:nvPr/>
        </p:nvSpPr>
        <p:spPr>
          <a:xfrm>
            <a:off x="8800936" y="5291527"/>
            <a:ext cx="2756332" cy="369332"/>
          </a:xfrm>
          <a:prstGeom prst="rect">
            <a:avLst/>
          </a:prstGeom>
          <a:noFill/>
        </p:spPr>
        <p:txBody>
          <a:bodyPr wrap="none" rtlCol="0">
            <a:spAutoFit/>
          </a:bodyPr>
          <a:lstStyle/>
          <a:p>
            <a:r>
              <a:rPr lang="en-CA" b="1" dirty="0"/>
              <a:t>Are any pathways missing?</a:t>
            </a:r>
          </a:p>
        </p:txBody>
      </p:sp>
    </p:spTree>
    <p:extLst>
      <p:ext uri="{BB962C8B-B14F-4D97-AF65-F5344CB8AC3E}">
        <p14:creationId xmlns:p14="http://schemas.microsoft.com/office/powerpoint/2010/main" val="1737281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3E745DB-1470-AEA7-F608-19C26CC9AB8C}"/>
              </a:ext>
            </a:extLst>
          </p:cNvPr>
          <p:cNvSpPr>
            <a:spLocks noGrp="1"/>
          </p:cNvSpPr>
          <p:nvPr>
            <p:ph type="title"/>
          </p:nvPr>
        </p:nvSpPr>
        <p:spPr>
          <a:xfrm>
            <a:off x="149902" y="457200"/>
            <a:ext cx="5029200" cy="1600200"/>
          </a:xfrm>
        </p:spPr>
        <p:txBody>
          <a:bodyPr anchor="ctr">
            <a:noAutofit/>
          </a:bodyPr>
          <a:lstStyle/>
          <a:p>
            <a:r>
              <a:rPr lang="en-CA" sz="2400" b="1" dirty="0">
                <a:latin typeface="+mn-lt"/>
                <a:hlinkClick r:id="rId2"/>
              </a:rPr>
              <a:t>Full article: Outbreak and epidemic of Getah virus infection in swine by virulence-enhanced GIII variant in Henan, central China in 2024</a:t>
            </a:r>
            <a:endParaRPr lang="en-CA" sz="2400" b="1" dirty="0">
              <a:latin typeface="+mn-lt"/>
            </a:endParaRPr>
          </a:p>
        </p:txBody>
      </p:sp>
      <p:pic>
        <p:nvPicPr>
          <p:cNvPr id="6" name="Content Placeholder 5">
            <a:extLst>
              <a:ext uri="{FF2B5EF4-FFF2-40B4-BE49-F238E27FC236}">
                <a16:creationId xmlns:a16="http://schemas.microsoft.com/office/drawing/2014/main" id="{AAC24326-22C1-2639-99F9-1AB41C9ED095}"/>
              </a:ext>
            </a:extLst>
          </p:cNvPr>
          <p:cNvPicPr>
            <a:picLocks noGrp="1" noChangeAspect="1"/>
          </p:cNvPicPr>
          <p:nvPr>
            <p:ph idx="1"/>
          </p:nvPr>
        </p:nvPicPr>
        <p:blipFill>
          <a:blip r:embed="rId3"/>
          <a:stretch>
            <a:fillRect/>
          </a:stretch>
        </p:blipFill>
        <p:spPr>
          <a:xfrm>
            <a:off x="5440681" y="415888"/>
            <a:ext cx="6467784" cy="6375972"/>
          </a:xfrm>
        </p:spPr>
      </p:pic>
      <p:sp>
        <p:nvSpPr>
          <p:cNvPr id="10" name="Text Placeholder 9">
            <a:extLst>
              <a:ext uri="{FF2B5EF4-FFF2-40B4-BE49-F238E27FC236}">
                <a16:creationId xmlns:a16="http://schemas.microsoft.com/office/drawing/2014/main" id="{AC2295CA-251B-1CBA-593B-CF0BE76957C5}"/>
              </a:ext>
            </a:extLst>
          </p:cNvPr>
          <p:cNvSpPr>
            <a:spLocks noGrp="1"/>
          </p:cNvSpPr>
          <p:nvPr>
            <p:ph type="body" sz="half" idx="2"/>
          </p:nvPr>
        </p:nvSpPr>
        <p:spPr/>
        <p:txBody>
          <a:bodyPr>
            <a:normAutofit/>
          </a:bodyPr>
          <a:lstStyle/>
          <a:p>
            <a:r>
              <a:rPr lang="en-CA" sz="2000" dirty="0"/>
              <a:t>Paper Published on Getah virus variant in Henan Province, China</a:t>
            </a:r>
          </a:p>
          <a:p>
            <a:r>
              <a:rPr lang="en-CA" sz="2000" dirty="0"/>
              <a:t>Showed a more virulent strain of Getah virus and identified key mutations in the virus</a:t>
            </a:r>
          </a:p>
          <a:p>
            <a:r>
              <a:rPr lang="en-CA" sz="2000" dirty="0"/>
              <a:t>Paper published July 2025</a:t>
            </a:r>
          </a:p>
          <a:p>
            <a:endParaRPr lang="en-CA" sz="2000" dirty="0"/>
          </a:p>
        </p:txBody>
      </p:sp>
      <p:sp>
        <p:nvSpPr>
          <p:cNvPr id="4" name="Slide Number Placeholder 3">
            <a:extLst>
              <a:ext uri="{FF2B5EF4-FFF2-40B4-BE49-F238E27FC236}">
                <a16:creationId xmlns:a16="http://schemas.microsoft.com/office/drawing/2014/main" id="{FAA0F40E-01A3-97EF-17C5-A8DFF0E67715}"/>
              </a:ext>
            </a:extLst>
          </p:cNvPr>
          <p:cNvSpPr>
            <a:spLocks noGrp="1"/>
          </p:cNvSpPr>
          <p:nvPr>
            <p:ph type="sldNum" sz="quarter" idx="12"/>
          </p:nvPr>
        </p:nvSpPr>
        <p:spPr/>
        <p:txBody>
          <a:bodyPr/>
          <a:lstStyle/>
          <a:p>
            <a:fld id="{C4E7A136-B623-44AA-A653-F7B0DDAA2C31}" type="slidenum">
              <a:rPr lang="en-US" smtClean="0"/>
              <a:t>12</a:t>
            </a:fld>
            <a:endParaRPr lang="en-US"/>
          </a:p>
        </p:txBody>
      </p:sp>
      <p:pic>
        <p:nvPicPr>
          <p:cNvPr id="14" name="Picture 13">
            <a:extLst>
              <a:ext uri="{FF2B5EF4-FFF2-40B4-BE49-F238E27FC236}">
                <a16:creationId xmlns:a16="http://schemas.microsoft.com/office/drawing/2014/main" id="{8915C141-2BE7-2784-4DD3-1F3B118D51D9}"/>
              </a:ext>
            </a:extLst>
          </p:cNvPr>
          <p:cNvPicPr>
            <a:picLocks noChangeAspect="1"/>
          </p:cNvPicPr>
          <p:nvPr/>
        </p:nvPicPr>
        <p:blipFill>
          <a:blip r:embed="rId4"/>
          <a:stretch>
            <a:fillRect/>
          </a:stretch>
        </p:blipFill>
        <p:spPr>
          <a:xfrm>
            <a:off x="1127050" y="3998716"/>
            <a:ext cx="2910212" cy="2722775"/>
          </a:xfrm>
          <a:prstGeom prst="rect">
            <a:avLst/>
          </a:prstGeom>
        </p:spPr>
      </p:pic>
    </p:spTree>
    <p:extLst>
      <p:ext uri="{BB962C8B-B14F-4D97-AF65-F5344CB8AC3E}">
        <p14:creationId xmlns:p14="http://schemas.microsoft.com/office/powerpoint/2010/main" val="3948404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E8681-2F96-671B-A786-D1A61DFDCCCF}"/>
              </a:ext>
            </a:extLst>
          </p:cNvPr>
          <p:cNvSpPr>
            <a:spLocks noGrp="1"/>
          </p:cNvSpPr>
          <p:nvPr>
            <p:ph type="title"/>
          </p:nvPr>
        </p:nvSpPr>
        <p:spPr>
          <a:xfrm>
            <a:off x="0" y="82446"/>
            <a:ext cx="4682084" cy="1600200"/>
          </a:xfrm>
        </p:spPr>
        <p:txBody>
          <a:bodyPr anchor="ctr">
            <a:noAutofit/>
          </a:bodyPr>
          <a:lstStyle/>
          <a:p>
            <a:r>
              <a:rPr lang="en-CA" sz="2400" b="1" dirty="0">
                <a:latin typeface="+mn-lt"/>
                <a:hlinkClick r:id="rId3"/>
              </a:rPr>
              <a:t>Full article: Outbreak and epidemic of Getah virus infection in swine by virulence-enhanced GIII variant in Henan, central China in 2024</a:t>
            </a:r>
            <a:endParaRPr lang="en-CA" sz="2400" dirty="0">
              <a:latin typeface="+mn-lt"/>
            </a:endParaRPr>
          </a:p>
        </p:txBody>
      </p:sp>
      <p:pic>
        <p:nvPicPr>
          <p:cNvPr id="7" name="Content Placeholder 6">
            <a:extLst>
              <a:ext uri="{FF2B5EF4-FFF2-40B4-BE49-F238E27FC236}">
                <a16:creationId xmlns:a16="http://schemas.microsoft.com/office/drawing/2014/main" id="{3ABEA22F-A3AF-C650-D1C4-B36C9E00642A}"/>
              </a:ext>
            </a:extLst>
          </p:cNvPr>
          <p:cNvPicPr>
            <a:picLocks noGrp="1" noChangeAspect="1"/>
          </p:cNvPicPr>
          <p:nvPr>
            <p:ph idx="1"/>
          </p:nvPr>
        </p:nvPicPr>
        <p:blipFill>
          <a:blip r:embed="rId4"/>
          <a:stretch>
            <a:fillRect/>
          </a:stretch>
        </p:blipFill>
        <p:spPr>
          <a:xfrm>
            <a:off x="5434003" y="987425"/>
            <a:ext cx="5670570" cy="4873625"/>
          </a:xfrm>
        </p:spPr>
      </p:pic>
      <p:sp>
        <p:nvSpPr>
          <p:cNvPr id="4" name="Text Placeholder 3">
            <a:extLst>
              <a:ext uri="{FF2B5EF4-FFF2-40B4-BE49-F238E27FC236}">
                <a16:creationId xmlns:a16="http://schemas.microsoft.com/office/drawing/2014/main" id="{EFEF2528-D97C-25B8-F852-43E97A4B3015}"/>
              </a:ext>
            </a:extLst>
          </p:cNvPr>
          <p:cNvSpPr>
            <a:spLocks noGrp="1"/>
          </p:cNvSpPr>
          <p:nvPr>
            <p:ph type="body" sz="half" idx="2"/>
          </p:nvPr>
        </p:nvSpPr>
        <p:spPr>
          <a:xfrm>
            <a:off x="839788" y="1682646"/>
            <a:ext cx="3932237" cy="4718154"/>
          </a:xfrm>
        </p:spPr>
        <p:txBody>
          <a:bodyPr>
            <a:normAutofit fontScale="92500" lnSpcReduction="20000"/>
          </a:bodyPr>
          <a:lstStyle/>
          <a:p>
            <a:pPr marL="285750" indent="-285750">
              <a:buFont typeface="Arial" panose="020B0604020202020204" pitchFamily="34" charset="0"/>
              <a:buChar char="•"/>
            </a:pPr>
            <a:r>
              <a:rPr lang="en-CA" sz="1900" dirty="0"/>
              <a:t>Virus shows multiple mutations from previous strains and is more pathogenic</a:t>
            </a:r>
          </a:p>
          <a:p>
            <a:pPr marL="285750" indent="-285750">
              <a:buFont typeface="Arial" panose="020B0604020202020204" pitchFamily="34" charset="0"/>
              <a:buChar char="•"/>
            </a:pPr>
            <a:r>
              <a:rPr lang="en-CA" sz="1900" dirty="0"/>
              <a:t>Variant has been found in pigs, horses, mosquitos and Pallas’ tree squirrel</a:t>
            </a:r>
          </a:p>
          <a:p>
            <a:endParaRPr lang="en-CA" dirty="0"/>
          </a:p>
          <a:p>
            <a:r>
              <a:rPr lang="en-CA" sz="2400" b="1" dirty="0"/>
              <a:t>September 2025</a:t>
            </a:r>
          </a:p>
          <a:p>
            <a:r>
              <a:rPr lang="en-CA" sz="1900" dirty="0">
                <a:hlinkClick r:id="rId5"/>
              </a:rPr>
              <a:t>The outbreak of pig gaita virus in Henan and other provinces has a very high mortality rate and is spreading across the country (group photo) - Pig farm - Piglet - Blogger - Social Situation - -See China.com - (Mobile version)</a:t>
            </a:r>
            <a:endParaRPr lang="en-CA" sz="1900" dirty="0"/>
          </a:p>
          <a:p>
            <a:endParaRPr lang="en-CA" dirty="0"/>
          </a:p>
          <a:p>
            <a:pPr marL="342900" indent="-342900">
              <a:buFont typeface="Arial" panose="020B0604020202020204" pitchFamily="34" charset="0"/>
              <a:buChar char="•"/>
            </a:pPr>
            <a:r>
              <a:rPr lang="en-CA" sz="1900" dirty="0"/>
              <a:t>High mortality rate across multiple Provinces</a:t>
            </a:r>
          </a:p>
          <a:p>
            <a:pPr marL="342900" indent="-342900">
              <a:buFont typeface="Arial" panose="020B0604020202020204" pitchFamily="34" charset="0"/>
              <a:buChar char="•"/>
            </a:pPr>
            <a:r>
              <a:rPr lang="en-CA" sz="1900" dirty="0"/>
              <a:t>States 95% positive piglets with 100% mortality</a:t>
            </a:r>
          </a:p>
        </p:txBody>
      </p:sp>
      <p:sp>
        <p:nvSpPr>
          <p:cNvPr id="5" name="Slide Number Placeholder 4">
            <a:extLst>
              <a:ext uri="{FF2B5EF4-FFF2-40B4-BE49-F238E27FC236}">
                <a16:creationId xmlns:a16="http://schemas.microsoft.com/office/drawing/2014/main" id="{005952D6-213F-B54C-CA0F-1BD051E9DA31}"/>
              </a:ext>
            </a:extLst>
          </p:cNvPr>
          <p:cNvSpPr>
            <a:spLocks noGrp="1"/>
          </p:cNvSpPr>
          <p:nvPr>
            <p:ph type="sldNum" sz="quarter" idx="12"/>
          </p:nvPr>
        </p:nvSpPr>
        <p:spPr/>
        <p:txBody>
          <a:bodyPr/>
          <a:lstStyle/>
          <a:p>
            <a:fld id="{C4E7A136-B623-44AA-A653-F7B0DDAA2C31}" type="slidenum">
              <a:rPr lang="en-US" smtClean="0"/>
              <a:t>13</a:t>
            </a:fld>
            <a:endParaRPr lang="en-US"/>
          </a:p>
        </p:txBody>
      </p:sp>
      <p:sp>
        <p:nvSpPr>
          <p:cNvPr id="8" name="TextBox 7">
            <a:extLst>
              <a:ext uri="{FF2B5EF4-FFF2-40B4-BE49-F238E27FC236}">
                <a16:creationId xmlns:a16="http://schemas.microsoft.com/office/drawing/2014/main" id="{24E9C0FC-5FBF-1B10-82F4-1530A2723568}"/>
              </a:ext>
            </a:extLst>
          </p:cNvPr>
          <p:cNvSpPr txBox="1"/>
          <p:nvPr/>
        </p:nvSpPr>
        <p:spPr>
          <a:xfrm>
            <a:off x="6370820" y="6183443"/>
            <a:ext cx="3555589" cy="369332"/>
          </a:xfrm>
          <a:prstGeom prst="rect">
            <a:avLst/>
          </a:prstGeom>
          <a:noFill/>
        </p:spPr>
        <p:txBody>
          <a:bodyPr wrap="none" rtlCol="0">
            <a:spAutoFit/>
          </a:bodyPr>
          <a:lstStyle/>
          <a:p>
            <a:r>
              <a:rPr lang="en-CA" dirty="0">
                <a:hlinkClick r:id="rId6"/>
              </a:rPr>
              <a:t>Getah virus in the Canadian Context</a:t>
            </a:r>
            <a:endParaRPr lang="en-CA" dirty="0"/>
          </a:p>
        </p:txBody>
      </p:sp>
    </p:spTree>
    <p:extLst>
      <p:ext uri="{BB962C8B-B14F-4D97-AF65-F5344CB8AC3E}">
        <p14:creationId xmlns:p14="http://schemas.microsoft.com/office/powerpoint/2010/main" val="2904910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D71A4-3C07-4E39-3D84-954CE0BFC2F0}"/>
              </a:ext>
            </a:extLst>
          </p:cNvPr>
          <p:cNvSpPr>
            <a:spLocks noGrp="1"/>
          </p:cNvSpPr>
          <p:nvPr>
            <p:ph type="title"/>
          </p:nvPr>
        </p:nvSpPr>
        <p:spPr/>
        <p:txBody>
          <a:bodyPr>
            <a:noAutofit/>
          </a:bodyPr>
          <a:lstStyle/>
          <a:p>
            <a:r>
              <a:rPr lang="en-CA" sz="4000">
                <a:latin typeface="+mn-lt"/>
                <a:hlinkClick r:id="rId3"/>
              </a:rPr>
              <a:t>DNAJC14 gene-edited pigs are resistant to classical pestiviruses - ScienceDirect</a:t>
            </a:r>
            <a:endParaRPr lang="en-CA" sz="4000" dirty="0">
              <a:latin typeface="+mn-lt"/>
            </a:endParaRPr>
          </a:p>
        </p:txBody>
      </p:sp>
      <p:sp>
        <p:nvSpPr>
          <p:cNvPr id="5" name="Content Placeholder 4">
            <a:extLst>
              <a:ext uri="{FF2B5EF4-FFF2-40B4-BE49-F238E27FC236}">
                <a16:creationId xmlns:a16="http://schemas.microsoft.com/office/drawing/2014/main" id="{6BEEB48B-A2BB-949A-2D87-B02CFEC65538}"/>
              </a:ext>
            </a:extLst>
          </p:cNvPr>
          <p:cNvSpPr>
            <a:spLocks noGrp="1"/>
          </p:cNvSpPr>
          <p:nvPr>
            <p:ph sz="half" idx="1"/>
          </p:nvPr>
        </p:nvSpPr>
        <p:spPr/>
        <p:txBody>
          <a:bodyPr>
            <a:normAutofit fontScale="92500" lnSpcReduction="20000"/>
          </a:bodyPr>
          <a:lstStyle/>
          <a:p>
            <a:r>
              <a:rPr lang="en-CA" dirty="0"/>
              <a:t>CRISPR/Cas9 gene editing</a:t>
            </a:r>
          </a:p>
          <a:p>
            <a:r>
              <a:rPr lang="en-CA" dirty="0"/>
              <a:t>Pigs produced with altered DNAJC14 genes</a:t>
            </a:r>
          </a:p>
          <a:p>
            <a:r>
              <a:rPr lang="en-CA" dirty="0"/>
              <a:t>In vitro – cells did not support viral replication of CSFV or BVDV</a:t>
            </a:r>
          </a:p>
          <a:p>
            <a:r>
              <a:rPr lang="en-CA" dirty="0"/>
              <a:t>In vivo – complete resistance to infection</a:t>
            </a:r>
          </a:p>
          <a:p>
            <a:endParaRPr lang="en-CA" dirty="0"/>
          </a:p>
          <a:p>
            <a:r>
              <a:rPr lang="en-CA" dirty="0"/>
              <a:t>Small sample size, only a single virus used in challenge, uncertain impacts on animal health and welfare</a:t>
            </a:r>
          </a:p>
        </p:txBody>
      </p:sp>
      <p:sp>
        <p:nvSpPr>
          <p:cNvPr id="4" name="Slide Number Placeholder 3">
            <a:extLst>
              <a:ext uri="{FF2B5EF4-FFF2-40B4-BE49-F238E27FC236}">
                <a16:creationId xmlns:a16="http://schemas.microsoft.com/office/drawing/2014/main" id="{7C2FD65A-8D9D-CABF-80E0-0687CEEB32BD}"/>
              </a:ext>
            </a:extLst>
          </p:cNvPr>
          <p:cNvSpPr>
            <a:spLocks noGrp="1"/>
          </p:cNvSpPr>
          <p:nvPr>
            <p:ph type="sldNum" sz="quarter" idx="12"/>
          </p:nvPr>
        </p:nvSpPr>
        <p:spPr/>
        <p:txBody>
          <a:bodyPr/>
          <a:lstStyle/>
          <a:p>
            <a:fld id="{C4E7A136-B623-44AA-A653-F7B0DDAA2C31}" type="slidenum">
              <a:rPr lang="en-US" smtClean="0"/>
              <a:t>14</a:t>
            </a:fld>
            <a:endParaRPr lang="en-US"/>
          </a:p>
        </p:txBody>
      </p:sp>
      <p:pic>
        <p:nvPicPr>
          <p:cNvPr id="9" name="Content Placeholder 8">
            <a:extLst>
              <a:ext uri="{FF2B5EF4-FFF2-40B4-BE49-F238E27FC236}">
                <a16:creationId xmlns:a16="http://schemas.microsoft.com/office/drawing/2014/main" id="{803C9B49-5546-056C-05BB-FDA6EC924C8C}"/>
              </a:ext>
            </a:extLst>
          </p:cNvPr>
          <p:cNvPicPr>
            <a:picLocks noGrp="1" noChangeAspect="1"/>
          </p:cNvPicPr>
          <p:nvPr>
            <p:ph sz="half" idx="2"/>
          </p:nvPr>
        </p:nvPicPr>
        <p:blipFill>
          <a:blip r:embed="rId4"/>
          <a:stretch>
            <a:fillRect/>
          </a:stretch>
        </p:blipFill>
        <p:spPr>
          <a:xfrm>
            <a:off x="6621892" y="1825625"/>
            <a:ext cx="4282216" cy="4351338"/>
          </a:xfrm>
          <a:prstGeom prst="rect">
            <a:avLst/>
          </a:prstGeom>
        </p:spPr>
      </p:pic>
    </p:spTree>
    <p:extLst>
      <p:ext uri="{BB962C8B-B14F-4D97-AF65-F5344CB8AC3E}">
        <p14:creationId xmlns:p14="http://schemas.microsoft.com/office/powerpoint/2010/main" val="2817748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95459-038B-5EC9-D479-5DCF1BCF11FE}"/>
              </a:ext>
            </a:extLst>
          </p:cNvPr>
          <p:cNvSpPr>
            <a:spLocks noGrp="1"/>
          </p:cNvSpPr>
          <p:nvPr>
            <p:ph type="title"/>
          </p:nvPr>
        </p:nvSpPr>
        <p:spPr>
          <a:xfrm>
            <a:off x="1" y="192087"/>
            <a:ext cx="12171396" cy="941695"/>
          </a:xfrm>
        </p:spPr>
        <p:txBody>
          <a:bodyPr/>
          <a:lstStyle/>
          <a:p>
            <a:r>
              <a:rPr lang="en-CA" b="1" dirty="0">
                <a:latin typeface="+mn-lt"/>
              </a:rPr>
              <a:t>New World Screwworm</a:t>
            </a:r>
          </a:p>
        </p:txBody>
      </p:sp>
      <p:sp>
        <p:nvSpPr>
          <p:cNvPr id="3" name="Content Placeholder 2">
            <a:extLst>
              <a:ext uri="{FF2B5EF4-FFF2-40B4-BE49-F238E27FC236}">
                <a16:creationId xmlns:a16="http://schemas.microsoft.com/office/drawing/2014/main" id="{F26D872C-80F4-0091-6D09-EE95821F145C}"/>
              </a:ext>
            </a:extLst>
          </p:cNvPr>
          <p:cNvSpPr>
            <a:spLocks noGrp="1"/>
          </p:cNvSpPr>
          <p:nvPr>
            <p:ph sz="half" idx="1"/>
          </p:nvPr>
        </p:nvSpPr>
        <p:spPr>
          <a:xfrm>
            <a:off x="663123" y="1260627"/>
            <a:ext cx="5181600" cy="4110175"/>
          </a:xfrm>
        </p:spPr>
        <p:txBody>
          <a:bodyPr/>
          <a:lstStyle/>
          <a:p>
            <a:pPr marL="0" indent="0">
              <a:buNone/>
            </a:pPr>
            <a:r>
              <a:rPr lang="en-CA" dirty="0"/>
              <a:t>Species Affected</a:t>
            </a:r>
          </a:p>
          <a:p>
            <a:pPr marL="0" indent="0">
              <a:buNone/>
            </a:pPr>
            <a:r>
              <a:rPr lang="en-CA" dirty="0"/>
              <a:t>All warm-blooded vertebrates</a:t>
            </a:r>
          </a:p>
          <a:p>
            <a:endParaRPr lang="en-CA" dirty="0"/>
          </a:p>
        </p:txBody>
      </p:sp>
      <p:sp>
        <p:nvSpPr>
          <p:cNvPr id="5" name="Content Placeholder 4">
            <a:extLst>
              <a:ext uri="{FF2B5EF4-FFF2-40B4-BE49-F238E27FC236}">
                <a16:creationId xmlns:a16="http://schemas.microsoft.com/office/drawing/2014/main" id="{E917EB3F-6D7E-7384-5C5F-CC48C01176B0}"/>
              </a:ext>
            </a:extLst>
          </p:cNvPr>
          <p:cNvSpPr>
            <a:spLocks noGrp="1"/>
          </p:cNvSpPr>
          <p:nvPr>
            <p:ph sz="half" idx="2"/>
          </p:nvPr>
        </p:nvSpPr>
        <p:spPr>
          <a:xfrm>
            <a:off x="6146095" y="1260628"/>
            <a:ext cx="5953836" cy="4110175"/>
          </a:xfrm>
        </p:spPr>
        <p:txBody>
          <a:bodyPr/>
          <a:lstStyle/>
          <a:p>
            <a:pPr marL="0" indent="0">
              <a:buNone/>
            </a:pPr>
            <a:r>
              <a:rPr lang="en-CA" dirty="0"/>
              <a:t>Current Geographic Distribution</a:t>
            </a:r>
          </a:p>
          <a:p>
            <a:r>
              <a:rPr lang="en-CA" sz="1800" b="1" dirty="0"/>
              <a:t> Accumulated detections</a:t>
            </a:r>
          </a:p>
          <a:p>
            <a:pPr marL="0" indent="0">
              <a:buNone/>
            </a:pPr>
            <a:endParaRPr lang="en-CA" dirty="0"/>
          </a:p>
          <a:p>
            <a:pPr marL="0" indent="0">
              <a:buNone/>
            </a:pPr>
            <a:endParaRPr lang="en-CA" dirty="0"/>
          </a:p>
        </p:txBody>
      </p:sp>
      <p:sp>
        <p:nvSpPr>
          <p:cNvPr id="4" name="Slide Number Placeholder 3">
            <a:extLst>
              <a:ext uri="{FF2B5EF4-FFF2-40B4-BE49-F238E27FC236}">
                <a16:creationId xmlns:a16="http://schemas.microsoft.com/office/drawing/2014/main" id="{20B17DB4-CB2A-FC30-E132-C5062666CB90}"/>
              </a:ext>
            </a:extLst>
          </p:cNvPr>
          <p:cNvSpPr>
            <a:spLocks noGrp="1"/>
          </p:cNvSpPr>
          <p:nvPr>
            <p:ph type="sldNum" sz="quarter" idx="10"/>
          </p:nvPr>
        </p:nvSpPr>
        <p:spPr>
          <a:xfrm>
            <a:off x="8610600" y="6300788"/>
            <a:ext cx="2743200" cy="365125"/>
          </a:xfrm>
          <a:prstGeom prst="rect">
            <a:avLst/>
          </a:prstGeom>
        </p:spPr>
        <p:txBody>
          <a:bodyPr vert="horz" lIns="91440" tIns="45720" rIns="91440" bIns="45720" rtlCol="0" anchor="ctr"/>
          <a:lstStyle>
            <a:defPPr>
              <a:defRPr lang="fr-FR"/>
            </a:defPPr>
            <a:lvl1pPr algn="r" rtl="0" eaLnBrk="1" fontAlgn="auto" hangingPunct="1">
              <a:spcBef>
                <a:spcPts val="0"/>
              </a:spcBef>
              <a:spcAft>
                <a:spcPts val="0"/>
              </a:spcAft>
              <a:defRPr sz="1200" kern="1200">
                <a:solidFill>
                  <a:schemeClr val="tx1"/>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3F267DAD-70E8-4630-8760-BB5890F8C4AE}" type="slidenum">
              <a:rPr lang="fr-FR" smtClean="0"/>
              <a:pPr>
                <a:defRPr/>
              </a:pPr>
              <a:t>15</a:t>
            </a:fld>
            <a:endParaRPr lang="fr-FR"/>
          </a:p>
        </p:txBody>
      </p:sp>
      <p:pic>
        <p:nvPicPr>
          <p:cNvPr id="9" name="Picture 8" descr="A group of animals with a chicken on top&#10;&#10;AI-generated content may be incorrect.">
            <a:extLst>
              <a:ext uri="{FF2B5EF4-FFF2-40B4-BE49-F238E27FC236}">
                <a16:creationId xmlns:a16="http://schemas.microsoft.com/office/drawing/2014/main" id="{FCEB8530-8581-4A76-DE74-DFBD110A8F34}"/>
              </a:ext>
            </a:extLst>
          </p:cNvPr>
          <p:cNvPicPr>
            <a:picLocks noChangeAspect="1"/>
          </p:cNvPicPr>
          <p:nvPr/>
        </p:nvPicPr>
        <p:blipFill>
          <a:blip r:embed="rId3"/>
          <a:stretch>
            <a:fillRect/>
          </a:stretch>
        </p:blipFill>
        <p:spPr>
          <a:xfrm>
            <a:off x="868576" y="3078180"/>
            <a:ext cx="1550772" cy="1550772"/>
          </a:xfrm>
          <a:prstGeom prst="rect">
            <a:avLst/>
          </a:prstGeom>
        </p:spPr>
      </p:pic>
      <p:pic>
        <p:nvPicPr>
          <p:cNvPr id="11" name="Picture 10" descr="A blue dog and cat&#10;&#10;AI-generated content may be incorrect.">
            <a:extLst>
              <a:ext uri="{FF2B5EF4-FFF2-40B4-BE49-F238E27FC236}">
                <a16:creationId xmlns:a16="http://schemas.microsoft.com/office/drawing/2014/main" id="{1389F7B5-EDCF-2A4F-D3C0-CC630DC8BD54}"/>
              </a:ext>
            </a:extLst>
          </p:cNvPr>
          <p:cNvPicPr>
            <a:picLocks noChangeAspect="1"/>
          </p:cNvPicPr>
          <p:nvPr/>
        </p:nvPicPr>
        <p:blipFill>
          <a:blip r:embed="rId4"/>
          <a:stretch>
            <a:fillRect/>
          </a:stretch>
        </p:blipFill>
        <p:spPr>
          <a:xfrm>
            <a:off x="2870882" y="4628952"/>
            <a:ext cx="626077" cy="626077"/>
          </a:xfrm>
          <a:prstGeom prst="rect">
            <a:avLst/>
          </a:prstGeom>
        </p:spPr>
      </p:pic>
      <p:pic>
        <p:nvPicPr>
          <p:cNvPr id="13" name="Picture 12" descr="A blue goat with horns&#10;&#10;AI-generated content may be incorrect.">
            <a:extLst>
              <a:ext uri="{FF2B5EF4-FFF2-40B4-BE49-F238E27FC236}">
                <a16:creationId xmlns:a16="http://schemas.microsoft.com/office/drawing/2014/main" id="{90BF7ECB-DE73-7CC4-481B-ABEF72A784DE}"/>
              </a:ext>
            </a:extLst>
          </p:cNvPr>
          <p:cNvPicPr>
            <a:picLocks noChangeAspect="1"/>
          </p:cNvPicPr>
          <p:nvPr/>
        </p:nvPicPr>
        <p:blipFill>
          <a:blip r:embed="rId5"/>
          <a:stretch>
            <a:fillRect/>
          </a:stretch>
        </p:blipFill>
        <p:spPr>
          <a:xfrm>
            <a:off x="1332469" y="4646886"/>
            <a:ext cx="775386" cy="775386"/>
          </a:xfrm>
          <a:prstGeom prst="rect">
            <a:avLst/>
          </a:prstGeom>
        </p:spPr>
      </p:pic>
      <p:pic>
        <p:nvPicPr>
          <p:cNvPr id="15" name="Picture 14" descr="A silhouette of a horse&#10;&#10;AI-generated content may be incorrect.">
            <a:extLst>
              <a:ext uri="{FF2B5EF4-FFF2-40B4-BE49-F238E27FC236}">
                <a16:creationId xmlns:a16="http://schemas.microsoft.com/office/drawing/2014/main" id="{57945C67-6CB2-8419-8CC9-E490AC2F067E}"/>
              </a:ext>
            </a:extLst>
          </p:cNvPr>
          <p:cNvPicPr>
            <a:picLocks noChangeAspect="1"/>
          </p:cNvPicPr>
          <p:nvPr/>
        </p:nvPicPr>
        <p:blipFill>
          <a:blip r:embed="rId6"/>
          <a:stretch>
            <a:fillRect/>
          </a:stretch>
        </p:blipFill>
        <p:spPr>
          <a:xfrm>
            <a:off x="2571748" y="3287516"/>
            <a:ext cx="1278924" cy="1278924"/>
          </a:xfrm>
          <a:prstGeom prst="rect">
            <a:avLst/>
          </a:prstGeom>
        </p:spPr>
      </p:pic>
      <p:pic>
        <p:nvPicPr>
          <p:cNvPr id="17" name="Picture 16" descr="A blue silhouette of a person&#10;&#10;AI-generated content may be incorrect.">
            <a:extLst>
              <a:ext uri="{FF2B5EF4-FFF2-40B4-BE49-F238E27FC236}">
                <a16:creationId xmlns:a16="http://schemas.microsoft.com/office/drawing/2014/main" id="{32D5FA65-F4F2-1F11-F640-A5C9C4640300}"/>
              </a:ext>
            </a:extLst>
          </p:cNvPr>
          <p:cNvPicPr>
            <a:picLocks noChangeAspect="1"/>
          </p:cNvPicPr>
          <p:nvPr/>
        </p:nvPicPr>
        <p:blipFill>
          <a:blip r:embed="rId7"/>
          <a:stretch>
            <a:fillRect/>
          </a:stretch>
        </p:blipFill>
        <p:spPr>
          <a:xfrm rot="10800000" flipV="1">
            <a:off x="3466583" y="4055376"/>
            <a:ext cx="1147119" cy="1147119"/>
          </a:xfrm>
          <a:prstGeom prst="rect">
            <a:avLst/>
          </a:prstGeom>
        </p:spPr>
      </p:pic>
      <p:pic>
        <p:nvPicPr>
          <p:cNvPr id="19" name="Picture 18" descr="A blue goat with horns&#10;&#10;AI-generated content may be incorrect.">
            <a:extLst>
              <a:ext uri="{FF2B5EF4-FFF2-40B4-BE49-F238E27FC236}">
                <a16:creationId xmlns:a16="http://schemas.microsoft.com/office/drawing/2014/main" id="{3544C261-861F-ADC2-AFF0-E557F98C0D20}"/>
              </a:ext>
            </a:extLst>
          </p:cNvPr>
          <p:cNvPicPr>
            <a:picLocks noChangeAspect="1"/>
          </p:cNvPicPr>
          <p:nvPr/>
        </p:nvPicPr>
        <p:blipFill>
          <a:blip r:embed="rId8"/>
          <a:stretch>
            <a:fillRect/>
          </a:stretch>
        </p:blipFill>
        <p:spPr>
          <a:xfrm>
            <a:off x="4259986" y="3763746"/>
            <a:ext cx="1278924" cy="1278924"/>
          </a:xfrm>
          <a:prstGeom prst="rect">
            <a:avLst/>
          </a:prstGeom>
        </p:spPr>
      </p:pic>
      <p:pic>
        <p:nvPicPr>
          <p:cNvPr id="21" name="Picture 20" descr="A blue silhouette of a ferret&#10;&#10;AI-generated content may be incorrect.">
            <a:extLst>
              <a:ext uri="{FF2B5EF4-FFF2-40B4-BE49-F238E27FC236}">
                <a16:creationId xmlns:a16="http://schemas.microsoft.com/office/drawing/2014/main" id="{62828ABC-306D-01EA-4CAC-B56E3EFFF65A}"/>
              </a:ext>
            </a:extLst>
          </p:cNvPr>
          <p:cNvPicPr>
            <a:picLocks noChangeAspect="1"/>
          </p:cNvPicPr>
          <p:nvPr/>
        </p:nvPicPr>
        <p:blipFill>
          <a:blip r:embed="rId9"/>
          <a:stretch>
            <a:fillRect/>
          </a:stretch>
        </p:blipFill>
        <p:spPr>
          <a:xfrm>
            <a:off x="4370685" y="4961987"/>
            <a:ext cx="712573" cy="712573"/>
          </a:xfrm>
          <a:prstGeom prst="rect">
            <a:avLst/>
          </a:prstGeom>
        </p:spPr>
      </p:pic>
      <p:pic>
        <p:nvPicPr>
          <p:cNvPr id="25" name="Picture 24" descr="A group of birds flying&#10;&#10;AI-generated content may be incorrect.">
            <a:extLst>
              <a:ext uri="{FF2B5EF4-FFF2-40B4-BE49-F238E27FC236}">
                <a16:creationId xmlns:a16="http://schemas.microsoft.com/office/drawing/2014/main" id="{0155C99A-5863-FDA6-C2D7-AEAAEE63E7E7}"/>
              </a:ext>
            </a:extLst>
          </p:cNvPr>
          <p:cNvPicPr>
            <a:picLocks noChangeAspect="1"/>
          </p:cNvPicPr>
          <p:nvPr/>
        </p:nvPicPr>
        <p:blipFill>
          <a:blip r:embed="rId10"/>
          <a:stretch>
            <a:fillRect/>
          </a:stretch>
        </p:blipFill>
        <p:spPr>
          <a:xfrm>
            <a:off x="4464390" y="3043625"/>
            <a:ext cx="712574" cy="712574"/>
          </a:xfrm>
          <a:prstGeom prst="rect">
            <a:avLst/>
          </a:prstGeom>
        </p:spPr>
      </p:pic>
      <p:pic>
        <p:nvPicPr>
          <p:cNvPr id="7" name="Picture 6">
            <a:extLst>
              <a:ext uri="{FF2B5EF4-FFF2-40B4-BE49-F238E27FC236}">
                <a16:creationId xmlns:a16="http://schemas.microsoft.com/office/drawing/2014/main" id="{EAD56CF7-B2CD-CB51-F860-47B59797BC64}"/>
              </a:ext>
            </a:extLst>
          </p:cNvPr>
          <p:cNvPicPr>
            <a:picLocks noChangeAspect="1"/>
          </p:cNvPicPr>
          <p:nvPr/>
        </p:nvPicPr>
        <p:blipFill>
          <a:blip r:embed="rId11"/>
          <a:stretch>
            <a:fillRect/>
          </a:stretch>
        </p:blipFill>
        <p:spPr>
          <a:xfrm>
            <a:off x="5759418" y="2471435"/>
            <a:ext cx="5992227" cy="3829353"/>
          </a:xfrm>
          <a:prstGeom prst="rect">
            <a:avLst/>
          </a:prstGeom>
          <a:ln>
            <a:noFill/>
          </a:ln>
          <a:effectLst>
            <a:outerShdw blurRad="292100" dist="139700" dir="2700000" algn="tl" rotWithShape="0">
              <a:srgbClr val="333333">
                <a:alpha val="65000"/>
              </a:srgbClr>
            </a:outerShdw>
          </a:effectLst>
        </p:spPr>
      </p:pic>
      <p:sp>
        <p:nvSpPr>
          <p:cNvPr id="10" name="Oval 9">
            <a:extLst>
              <a:ext uri="{FF2B5EF4-FFF2-40B4-BE49-F238E27FC236}">
                <a16:creationId xmlns:a16="http://schemas.microsoft.com/office/drawing/2014/main" id="{DAC899EA-C235-E188-5D6E-4443661E0414}"/>
              </a:ext>
            </a:extLst>
          </p:cNvPr>
          <p:cNvSpPr/>
          <p:nvPr/>
        </p:nvSpPr>
        <p:spPr>
          <a:xfrm>
            <a:off x="8399206" y="4757635"/>
            <a:ext cx="280220" cy="28631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Oval 11">
            <a:extLst>
              <a:ext uri="{FF2B5EF4-FFF2-40B4-BE49-F238E27FC236}">
                <a16:creationId xmlns:a16="http://schemas.microsoft.com/office/drawing/2014/main" id="{988752E6-9E65-1325-983B-961ED99C4EE1}"/>
              </a:ext>
            </a:extLst>
          </p:cNvPr>
          <p:cNvSpPr/>
          <p:nvPr/>
        </p:nvSpPr>
        <p:spPr>
          <a:xfrm>
            <a:off x="8755531" y="3853566"/>
            <a:ext cx="381095" cy="54882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315378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F0121-90AD-0AD3-20FD-D2DF6454CC19}"/>
              </a:ext>
            </a:extLst>
          </p:cNvPr>
          <p:cNvSpPr>
            <a:spLocks noGrp="1"/>
          </p:cNvSpPr>
          <p:nvPr>
            <p:ph type="title"/>
          </p:nvPr>
        </p:nvSpPr>
        <p:spPr>
          <a:xfrm>
            <a:off x="839789" y="-267467"/>
            <a:ext cx="10515600" cy="1342102"/>
          </a:xfrm>
        </p:spPr>
        <p:txBody>
          <a:bodyPr/>
          <a:lstStyle/>
          <a:p>
            <a:r>
              <a:rPr lang="en-CA" b="1" dirty="0">
                <a:latin typeface="+mn-lt"/>
              </a:rPr>
              <a:t>Survival in Canada if Introduced</a:t>
            </a:r>
          </a:p>
        </p:txBody>
      </p:sp>
      <p:sp>
        <p:nvSpPr>
          <p:cNvPr id="6" name="Text Placeholder 5">
            <a:extLst>
              <a:ext uri="{FF2B5EF4-FFF2-40B4-BE49-F238E27FC236}">
                <a16:creationId xmlns:a16="http://schemas.microsoft.com/office/drawing/2014/main" id="{22BDB8D0-76E1-639D-3BE4-C0BDF0C90F61}"/>
              </a:ext>
            </a:extLst>
          </p:cNvPr>
          <p:cNvSpPr>
            <a:spLocks noGrp="1"/>
          </p:cNvSpPr>
          <p:nvPr>
            <p:ph type="body" idx="1"/>
          </p:nvPr>
        </p:nvSpPr>
        <p:spPr>
          <a:xfrm>
            <a:off x="684931" y="840505"/>
            <a:ext cx="5157787" cy="823912"/>
          </a:xfrm>
        </p:spPr>
        <p:txBody>
          <a:bodyPr/>
          <a:lstStyle/>
          <a:p>
            <a:r>
              <a:rPr lang="en-CA" dirty="0"/>
              <a:t>Winter (Nov – March)</a:t>
            </a:r>
          </a:p>
        </p:txBody>
      </p:sp>
      <p:sp>
        <p:nvSpPr>
          <p:cNvPr id="3" name="Content Placeholder 2">
            <a:extLst>
              <a:ext uri="{FF2B5EF4-FFF2-40B4-BE49-F238E27FC236}">
                <a16:creationId xmlns:a16="http://schemas.microsoft.com/office/drawing/2014/main" id="{335A4510-8D78-5E2E-E3DB-C3603A53244A}"/>
              </a:ext>
            </a:extLst>
          </p:cNvPr>
          <p:cNvSpPr>
            <a:spLocks noGrp="1"/>
          </p:cNvSpPr>
          <p:nvPr>
            <p:ph sz="half" idx="2"/>
          </p:nvPr>
        </p:nvSpPr>
        <p:spPr>
          <a:xfrm>
            <a:off x="684931" y="1664417"/>
            <a:ext cx="5157787" cy="3684588"/>
          </a:xfrm>
        </p:spPr>
        <p:txBody>
          <a:bodyPr>
            <a:normAutofit fontScale="85000" lnSpcReduction="20000"/>
          </a:bodyPr>
          <a:lstStyle/>
          <a:p>
            <a:r>
              <a:rPr lang="en-CA" dirty="0">
                <a:cs typeface="Arial"/>
              </a:rPr>
              <a:t>Nowhere in Canada exceed the thresholds defined for NWS overwintering in the southern United States </a:t>
            </a:r>
            <a:r>
              <a:rPr lang="en-CA" b="1" dirty="0">
                <a:cs typeface="Arial"/>
              </a:rPr>
              <a:t>(9.4 °C for December–February)</a:t>
            </a:r>
          </a:p>
          <a:p>
            <a:endParaRPr lang="en-CA" dirty="0"/>
          </a:p>
          <a:p>
            <a:r>
              <a:rPr lang="en-CA" dirty="0">
                <a:cs typeface="Arial"/>
              </a:rPr>
              <a:t>Average soil temperatures above 8 °C for 60 consecutive days, which would be necessary for pupal survival. </a:t>
            </a:r>
            <a:endParaRPr lang="en-CA" dirty="0">
              <a:ea typeface="Calibri"/>
              <a:cs typeface="Arial"/>
            </a:endParaRPr>
          </a:p>
          <a:p>
            <a:endParaRPr lang="en-CA" dirty="0"/>
          </a:p>
          <a:p>
            <a:r>
              <a:rPr lang="en-CA" dirty="0">
                <a:cs typeface="Arial"/>
              </a:rPr>
              <a:t>NWS cannot overwinter in Canada under current climatic conditions</a:t>
            </a:r>
          </a:p>
          <a:p>
            <a:endParaRPr lang="en-CA" dirty="0"/>
          </a:p>
        </p:txBody>
      </p:sp>
      <p:sp>
        <p:nvSpPr>
          <p:cNvPr id="7" name="Text Placeholder 6">
            <a:extLst>
              <a:ext uri="{FF2B5EF4-FFF2-40B4-BE49-F238E27FC236}">
                <a16:creationId xmlns:a16="http://schemas.microsoft.com/office/drawing/2014/main" id="{5568067E-ED25-88E4-F301-38A96DE89FB5}"/>
              </a:ext>
            </a:extLst>
          </p:cNvPr>
          <p:cNvSpPr>
            <a:spLocks noGrp="1"/>
          </p:cNvSpPr>
          <p:nvPr>
            <p:ph type="body" sz="quarter" idx="3"/>
          </p:nvPr>
        </p:nvSpPr>
        <p:spPr>
          <a:xfrm>
            <a:off x="6017345" y="840505"/>
            <a:ext cx="5183188" cy="823912"/>
          </a:xfrm>
        </p:spPr>
        <p:txBody>
          <a:bodyPr/>
          <a:lstStyle/>
          <a:p>
            <a:r>
              <a:rPr lang="en-CA" dirty="0"/>
              <a:t>Summer (April – October)</a:t>
            </a:r>
          </a:p>
        </p:txBody>
      </p:sp>
      <p:sp>
        <p:nvSpPr>
          <p:cNvPr id="8" name="Content Placeholder 7">
            <a:extLst>
              <a:ext uri="{FF2B5EF4-FFF2-40B4-BE49-F238E27FC236}">
                <a16:creationId xmlns:a16="http://schemas.microsoft.com/office/drawing/2014/main" id="{47184430-CF46-0CC2-2C47-76C3B04F2C18}"/>
              </a:ext>
            </a:extLst>
          </p:cNvPr>
          <p:cNvSpPr>
            <a:spLocks noGrp="1"/>
          </p:cNvSpPr>
          <p:nvPr>
            <p:ph sz="quarter" idx="4"/>
          </p:nvPr>
        </p:nvSpPr>
        <p:spPr>
          <a:xfrm>
            <a:off x="6017345" y="1664417"/>
            <a:ext cx="5183188" cy="3684588"/>
          </a:xfrm>
        </p:spPr>
        <p:txBody>
          <a:bodyPr>
            <a:noAutofit/>
          </a:bodyPr>
          <a:lstStyle/>
          <a:p>
            <a:r>
              <a:rPr lang="en-CA" sz="2400" dirty="0">
                <a:ea typeface="Calibri"/>
                <a:cs typeface="Calibri"/>
              </a:rPr>
              <a:t>Life cycle is extended as temperature lowers </a:t>
            </a:r>
          </a:p>
          <a:p>
            <a:pPr lvl="1">
              <a:buFont typeface="Courier New" panose="020B0604020202020204" pitchFamily="34" charset="0"/>
              <a:buChar char="o"/>
            </a:pPr>
            <a:r>
              <a:rPr lang="en-CA" sz="2000" dirty="0">
                <a:ea typeface="Calibri"/>
                <a:cs typeface="Calibri"/>
              </a:rPr>
              <a:t>18 days at 29</a:t>
            </a:r>
            <a:r>
              <a:rPr lang="en-US" sz="2000" dirty="0">
                <a:ea typeface="Calibri"/>
                <a:cs typeface="Calibri"/>
              </a:rPr>
              <a:t> °C</a:t>
            </a:r>
            <a:endParaRPr lang="en-CA" sz="2000" dirty="0">
              <a:ea typeface="Calibri"/>
              <a:cs typeface="Calibri"/>
            </a:endParaRPr>
          </a:p>
          <a:p>
            <a:pPr lvl="1">
              <a:buFont typeface="Courier New" panose="020B0604020202020204" pitchFamily="34" charset="0"/>
              <a:buChar char="o"/>
            </a:pPr>
            <a:r>
              <a:rPr lang="en-CA" sz="2000" dirty="0">
                <a:ea typeface="Calibri"/>
                <a:cs typeface="Calibri"/>
              </a:rPr>
              <a:t>44 days at </a:t>
            </a:r>
            <a:r>
              <a:rPr lang="en-US" sz="2000" dirty="0">
                <a:ea typeface="Calibri"/>
                <a:cs typeface="Calibri"/>
              </a:rPr>
              <a:t>15 °C</a:t>
            </a:r>
            <a:endParaRPr lang="en-US" sz="2000" dirty="0"/>
          </a:p>
          <a:p>
            <a:pPr marL="457200" lvl="1" indent="0">
              <a:buNone/>
            </a:pPr>
            <a:endParaRPr lang="en-US" sz="2000" dirty="0">
              <a:ea typeface="Calibri"/>
              <a:cs typeface="Calibri"/>
            </a:endParaRPr>
          </a:p>
          <a:p>
            <a:r>
              <a:rPr lang="en-CA" sz="2400" dirty="0">
                <a:ea typeface="Calibri"/>
                <a:cs typeface="Calibri"/>
              </a:rPr>
              <a:t>In Southern Canada, environmental conditions may support the emergence of adults two to four times over the course of the summer, indicating a limited but plausible possibility of seasonal establishment.</a:t>
            </a:r>
          </a:p>
          <a:p>
            <a:pPr lvl="1">
              <a:buFont typeface="Courier New" panose="020B0604020202020204" pitchFamily="34" charset="0"/>
              <a:buChar char="o"/>
            </a:pPr>
            <a:r>
              <a:rPr lang="en-CA" sz="1900" dirty="0">
                <a:ea typeface="Calibri"/>
                <a:cs typeface="Calibri"/>
              </a:rPr>
              <a:t>Development of pupae into adult fly: April to September</a:t>
            </a:r>
          </a:p>
          <a:p>
            <a:pPr lvl="1">
              <a:buFont typeface="Courier New" panose="020B0604020202020204" pitchFamily="34" charset="0"/>
              <a:buChar char="o"/>
            </a:pPr>
            <a:r>
              <a:rPr lang="en-US" sz="1900" dirty="0">
                <a:ea typeface="Calibri"/>
                <a:cs typeface="Calibri"/>
              </a:rPr>
              <a:t>Ovarian maturation of adult flies can occur from May to September</a:t>
            </a:r>
          </a:p>
        </p:txBody>
      </p:sp>
      <p:sp>
        <p:nvSpPr>
          <p:cNvPr id="5" name="Slide Number Placeholder 4">
            <a:extLst>
              <a:ext uri="{FF2B5EF4-FFF2-40B4-BE49-F238E27FC236}">
                <a16:creationId xmlns:a16="http://schemas.microsoft.com/office/drawing/2014/main" id="{7E0B4DD8-267D-444D-D770-B03A755F58B3}"/>
              </a:ext>
            </a:extLst>
          </p:cNvPr>
          <p:cNvSpPr>
            <a:spLocks noGrp="1"/>
          </p:cNvSpPr>
          <p:nvPr>
            <p:ph type="sldNum" sz="quarter" idx="12"/>
          </p:nvPr>
        </p:nvSpPr>
        <p:spPr>
          <a:xfrm>
            <a:off x="8455742" y="5515708"/>
            <a:ext cx="2743200" cy="365125"/>
          </a:xfrm>
        </p:spPr>
        <p:txBody>
          <a:bodyPr/>
          <a:lstStyle/>
          <a:p>
            <a:fld id="{C4E7A136-B623-44AA-A653-F7B0DDAA2C31}" type="slidenum">
              <a:rPr lang="en-US" smtClean="0"/>
              <a:t>16</a:t>
            </a:fld>
            <a:endParaRPr lang="en-US" dirty="0"/>
          </a:p>
        </p:txBody>
      </p:sp>
    </p:spTree>
    <p:extLst>
      <p:ext uri="{BB962C8B-B14F-4D97-AF65-F5344CB8AC3E}">
        <p14:creationId xmlns:p14="http://schemas.microsoft.com/office/powerpoint/2010/main" val="2907119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26676-1E38-154C-855A-C7676F71D828}"/>
              </a:ext>
            </a:extLst>
          </p:cNvPr>
          <p:cNvSpPr>
            <a:spLocks noGrp="1"/>
          </p:cNvSpPr>
          <p:nvPr>
            <p:ph type="title"/>
          </p:nvPr>
        </p:nvSpPr>
        <p:spPr>
          <a:xfrm>
            <a:off x="137160" y="253366"/>
            <a:ext cx="10515600" cy="315911"/>
          </a:xfrm>
        </p:spPr>
        <p:txBody>
          <a:bodyPr>
            <a:normAutofit fontScale="90000"/>
          </a:bodyPr>
          <a:lstStyle/>
          <a:p>
            <a:r>
              <a:rPr lang="en-CA" sz="3600" b="1" dirty="0">
                <a:latin typeface="+mn-lt"/>
              </a:rPr>
              <a:t>Scientific Findings</a:t>
            </a:r>
          </a:p>
        </p:txBody>
      </p:sp>
      <p:sp>
        <p:nvSpPr>
          <p:cNvPr id="3" name="Content Placeholder 2">
            <a:extLst>
              <a:ext uri="{FF2B5EF4-FFF2-40B4-BE49-F238E27FC236}">
                <a16:creationId xmlns:a16="http://schemas.microsoft.com/office/drawing/2014/main" id="{81FEF157-D133-FBF7-88C4-FEA29F9CB03D}"/>
              </a:ext>
            </a:extLst>
          </p:cNvPr>
          <p:cNvSpPr>
            <a:spLocks noGrp="1"/>
          </p:cNvSpPr>
          <p:nvPr>
            <p:ph idx="1"/>
          </p:nvPr>
        </p:nvSpPr>
        <p:spPr>
          <a:xfrm>
            <a:off x="333375" y="619918"/>
            <a:ext cx="11020425" cy="5262563"/>
          </a:xfrm>
        </p:spPr>
        <p:txBody>
          <a:bodyPr>
            <a:noAutofit/>
          </a:bodyPr>
          <a:lstStyle/>
          <a:p>
            <a:r>
              <a:rPr lang="en-CA" sz="2000" dirty="0">
                <a:hlinkClick r:id="rId2"/>
              </a:rPr>
              <a:t>Porcine </a:t>
            </a:r>
            <a:r>
              <a:rPr lang="en-CA" sz="2000" dirty="0" err="1">
                <a:hlinkClick r:id="rId2"/>
              </a:rPr>
              <a:t>Deltacoronavirus</a:t>
            </a:r>
            <a:r>
              <a:rPr lang="en-CA" sz="2000" dirty="0">
                <a:hlinkClick r:id="rId2"/>
              </a:rPr>
              <a:t>-Related Viruses in House Sparrows</a:t>
            </a:r>
            <a:endParaRPr lang="en-CA" sz="2000" dirty="0"/>
          </a:p>
          <a:p>
            <a:r>
              <a:rPr lang="en-CA" sz="2000" dirty="0">
                <a:hlinkClick r:id="rId3"/>
              </a:rPr>
              <a:t>A multi-disciplinary approach to identify spillover interfaces of bat coronaviruses to pig farms in Italy | PLOS One</a:t>
            </a:r>
            <a:endParaRPr lang="en-CA" sz="2000" dirty="0"/>
          </a:p>
          <a:p>
            <a:r>
              <a:rPr lang="en-CA" sz="2000" dirty="0">
                <a:hlinkClick r:id="rId4"/>
              </a:rPr>
              <a:t>Emergence of African swine fever in Bangladesh: key findings from an outbreak investigation | BMC Veterinary Research | Full Text</a:t>
            </a:r>
            <a:endParaRPr lang="en-CA" sz="2000" dirty="0"/>
          </a:p>
          <a:p>
            <a:r>
              <a:rPr lang="en-CA" sz="2000" dirty="0">
                <a:hlinkClick r:id="rId5"/>
              </a:rPr>
              <a:t>Influenza D Virus Circulation Among Bovines, Swine, Equines, and Wild Boars in Italy: A Sero-Epidemiological Study</a:t>
            </a:r>
            <a:endParaRPr lang="en-CA" sz="2000" dirty="0"/>
          </a:p>
          <a:p>
            <a:r>
              <a:rPr lang="en-CA" sz="2000" dirty="0">
                <a:hlinkClick r:id="rId6"/>
              </a:rPr>
              <a:t>Sources and sinks of influenza A virus genomic diversity in swine from 2009 to 2022 in the United States | Journal of Virology</a:t>
            </a:r>
            <a:endParaRPr lang="en-CA" sz="2000" dirty="0"/>
          </a:p>
          <a:p>
            <a:r>
              <a:rPr lang="en-CA" sz="2000" dirty="0">
                <a:hlinkClick r:id="rId7"/>
              </a:rPr>
              <a:t>Identification of H1N2 influenza viruses in turkeys after spillover from swine and in vitro characterization – ScienceDirect</a:t>
            </a:r>
            <a:endParaRPr lang="en-CA" sz="2000" dirty="0"/>
          </a:p>
          <a:p>
            <a:r>
              <a:rPr lang="en-CA" sz="2000" dirty="0">
                <a:hlinkClick r:id="rId8"/>
              </a:rPr>
              <a:t>Whole‐Genomic Characterization of Two Different PRRSV‐1 Strains Isolated From a Single Pig - Gong - 2025 - Transboundary and Emerging Diseases - Wiley Online Library</a:t>
            </a:r>
            <a:endParaRPr lang="en-CA" sz="2000" dirty="0"/>
          </a:p>
          <a:p>
            <a:r>
              <a:rPr lang="en-CA" sz="2000" dirty="0">
                <a:hlinkClick r:id="rId9"/>
              </a:rPr>
              <a:t>ASF outbreaks in Vietnam (2019–2024): insights and lessons learned | Veterinary Research Communications</a:t>
            </a:r>
            <a:endParaRPr lang="en-CA" sz="2000" dirty="0"/>
          </a:p>
          <a:p>
            <a:r>
              <a:rPr lang="en-CA" sz="2000" dirty="0">
                <a:hlinkClick r:id="rId10"/>
              </a:rPr>
              <a:t>Detection of African Swine Fever Virus Genotype II in West Africa (2020) and Its Co‐Circulation With Endemic Genotype I: Implications for Pig Production - Meki - 2025 - Transboundary and Emerging Diseases - Wiley Online Library</a:t>
            </a:r>
            <a:endParaRPr lang="en-CA" sz="2000" dirty="0"/>
          </a:p>
          <a:p>
            <a:endParaRPr lang="en-US" sz="2000" dirty="0"/>
          </a:p>
        </p:txBody>
      </p:sp>
      <p:sp>
        <p:nvSpPr>
          <p:cNvPr id="4" name="Slide Number Placeholder 3">
            <a:extLst>
              <a:ext uri="{FF2B5EF4-FFF2-40B4-BE49-F238E27FC236}">
                <a16:creationId xmlns:a16="http://schemas.microsoft.com/office/drawing/2014/main" id="{967D0A7E-DEFD-6928-3E85-F102CDC7660C}"/>
              </a:ext>
            </a:extLst>
          </p:cNvPr>
          <p:cNvSpPr>
            <a:spLocks noGrp="1"/>
          </p:cNvSpPr>
          <p:nvPr>
            <p:ph type="sldNum" sz="quarter" idx="12"/>
          </p:nvPr>
        </p:nvSpPr>
        <p:spPr/>
        <p:txBody>
          <a:bodyPr/>
          <a:lstStyle/>
          <a:p>
            <a:fld id="{C4E7A136-B623-44AA-A653-F7B0DDAA2C31}" type="slidenum">
              <a:rPr lang="en-US" smtClean="0"/>
              <a:t>17</a:t>
            </a:fld>
            <a:endParaRPr lang="en-US"/>
          </a:p>
        </p:txBody>
      </p:sp>
    </p:spTree>
    <p:extLst>
      <p:ext uri="{BB962C8B-B14F-4D97-AF65-F5344CB8AC3E}">
        <p14:creationId xmlns:p14="http://schemas.microsoft.com/office/powerpoint/2010/main" val="2472967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35A92-D72E-C331-584C-52989DBEC591}"/>
              </a:ext>
            </a:extLst>
          </p:cNvPr>
          <p:cNvSpPr>
            <a:spLocks noGrp="1"/>
          </p:cNvSpPr>
          <p:nvPr>
            <p:ph type="title"/>
          </p:nvPr>
        </p:nvSpPr>
        <p:spPr>
          <a:xfrm>
            <a:off x="838200" y="136509"/>
            <a:ext cx="10515600" cy="697766"/>
          </a:xfrm>
        </p:spPr>
        <p:txBody>
          <a:bodyPr>
            <a:normAutofit/>
          </a:bodyPr>
          <a:lstStyle/>
          <a:p>
            <a:r>
              <a:rPr lang="en-CA" sz="3200" b="1" dirty="0">
                <a:latin typeface="+mn-lt"/>
              </a:rPr>
              <a:t>Scientific Findings</a:t>
            </a:r>
            <a:endParaRPr lang="en-CA" sz="3200" dirty="0"/>
          </a:p>
        </p:txBody>
      </p:sp>
      <p:sp>
        <p:nvSpPr>
          <p:cNvPr id="3" name="Content Placeholder 2">
            <a:extLst>
              <a:ext uri="{FF2B5EF4-FFF2-40B4-BE49-F238E27FC236}">
                <a16:creationId xmlns:a16="http://schemas.microsoft.com/office/drawing/2014/main" id="{274788DD-771E-51E3-AF55-67DECEF6B1CB}"/>
              </a:ext>
            </a:extLst>
          </p:cNvPr>
          <p:cNvSpPr>
            <a:spLocks noGrp="1"/>
          </p:cNvSpPr>
          <p:nvPr>
            <p:ph idx="1"/>
          </p:nvPr>
        </p:nvSpPr>
        <p:spPr>
          <a:xfrm>
            <a:off x="760046" y="974332"/>
            <a:ext cx="10515600" cy="5145113"/>
          </a:xfrm>
        </p:spPr>
        <p:txBody>
          <a:bodyPr>
            <a:noAutofit/>
          </a:bodyPr>
          <a:lstStyle/>
          <a:p>
            <a:r>
              <a:rPr lang="en-CA" sz="2000" dirty="0">
                <a:hlinkClick r:id="rId3"/>
              </a:rPr>
              <a:t>Pathogenicity of the First Buffalo‐origin </a:t>
            </a:r>
            <a:r>
              <a:rPr lang="en-CA" sz="2000" dirty="0" err="1">
                <a:hlinkClick r:id="rId3"/>
              </a:rPr>
              <a:t>Senecavirus</a:t>
            </a:r>
            <a:r>
              <a:rPr lang="en-CA" sz="2000" dirty="0">
                <a:hlinkClick r:id="rId3"/>
              </a:rPr>
              <a:t> A in Conventional Piglets and Buffaloes - Zhou - 2025 - Transboundary and Emerging Diseases - Wiley Online Library</a:t>
            </a:r>
            <a:endParaRPr lang="en-CA" sz="2000" dirty="0"/>
          </a:p>
          <a:p>
            <a:r>
              <a:rPr lang="en-CA" sz="2000" dirty="0">
                <a:hlinkClick r:id="rId4"/>
              </a:rPr>
              <a:t>Fecal and Environmental Shedding of Influenza A Virus in Brazilian Swine: Genomic Evidence of Recent Human-to-Swine Transmission</a:t>
            </a:r>
            <a:endParaRPr lang="en-CA" sz="2000" dirty="0"/>
          </a:p>
          <a:p>
            <a:r>
              <a:rPr lang="en-CA" sz="2000" dirty="0">
                <a:hlinkClick r:id="rId5"/>
              </a:rPr>
              <a:t>Epidemiological and molecular retrospective analysis of porcine circovirus 3 in the US grower-finisher herd – ScienceDirect</a:t>
            </a:r>
            <a:endParaRPr lang="en-CA" sz="2000" dirty="0"/>
          </a:p>
          <a:p>
            <a:r>
              <a:rPr lang="en-CA" sz="2000" dirty="0">
                <a:hlinkClick r:id="rId6"/>
              </a:rPr>
              <a:t>Evaluation of Cross-Protection of African Swine Fever Vaccine ASFV-G-ΔI177L Between ASFV Biotypes</a:t>
            </a:r>
            <a:endParaRPr lang="en-CA" sz="2000" dirty="0"/>
          </a:p>
          <a:p>
            <a:r>
              <a:rPr lang="en-CA" sz="2000" dirty="0">
                <a:hlinkClick r:id="rId7"/>
              </a:rPr>
              <a:t>Active surveillance for influenza A virus in swine reveals within-farm reassortment and cocirculation of distinct subtypes and genetic clades – ScienceDirect</a:t>
            </a:r>
            <a:endParaRPr lang="en-CA" sz="2000" dirty="0"/>
          </a:p>
          <a:p>
            <a:r>
              <a:rPr lang="en-CA" sz="2000" dirty="0">
                <a:hlinkClick r:id="rId8"/>
              </a:rPr>
              <a:t>Emerging threats of HPAI H5N1 clade 2.3.4.4b in swine: knowledge gaps and the imperative for a One Health approach</a:t>
            </a:r>
            <a:endParaRPr lang="en-CA" sz="2000" dirty="0"/>
          </a:p>
          <a:p>
            <a:r>
              <a:rPr lang="en-CA" sz="2000" dirty="0">
                <a:hlinkClick r:id="rId9"/>
              </a:rPr>
              <a:t>The first detection of swine </a:t>
            </a:r>
            <a:r>
              <a:rPr lang="en-CA" sz="2000" dirty="0" err="1">
                <a:hlinkClick r:id="rId9"/>
              </a:rPr>
              <a:t>orthopneumovirus</a:t>
            </a:r>
            <a:r>
              <a:rPr lang="en-CA" sz="2000" dirty="0">
                <a:hlinkClick r:id="rId9"/>
              </a:rPr>
              <a:t> at a pig farm in Sweden: A case report</a:t>
            </a:r>
            <a:endParaRPr lang="en-CA" sz="2000" dirty="0"/>
          </a:p>
          <a:p>
            <a:r>
              <a:rPr lang="en-CA" sz="2000" dirty="0">
                <a:hlinkClick r:id="rId10"/>
              </a:rPr>
              <a:t>Disruption of influenza A virus transmission in gene-edited pigs</a:t>
            </a:r>
            <a:endParaRPr lang="en-CA" sz="2000" dirty="0"/>
          </a:p>
        </p:txBody>
      </p:sp>
      <p:sp>
        <p:nvSpPr>
          <p:cNvPr id="4" name="Slide Number Placeholder 3">
            <a:extLst>
              <a:ext uri="{FF2B5EF4-FFF2-40B4-BE49-F238E27FC236}">
                <a16:creationId xmlns:a16="http://schemas.microsoft.com/office/drawing/2014/main" id="{0F7413F3-8FE7-2138-AB0E-BA48C5528041}"/>
              </a:ext>
            </a:extLst>
          </p:cNvPr>
          <p:cNvSpPr>
            <a:spLocks noGrp="1"/>
          </p:cNvSpPr>
          <p:nvPr>
            <p:ph type="sldNum" sz="quarter" idx="12"/>
          </p:nvPr>
        </p:nvSpPr>
        <p:spPr/>
        <p:txBody>
          <a:bodyPr/>
          <a:lstStyle/>
          <a:p>
            <a:fld id="{C4E7A136-B623-44AA-A653-F7B0DDAA2C31}" type="slidenum">
              <a:rPr lang="en-US" smtClean="0"/>
              <a:t>18</a:t>
            </a:fld>
            <a:endParaRPr lang="en-US"/>
          </a:p>
        </p:txBody>
      </p:sp>
    </p:spTree>
    <p:extLst>
      <p:ext uri="{BB962C8B-B14F-4D97-AF65-F5344CB8AC3E}">
        <p14:creationId xmlns:p14="http://schemas.microsoft.com/office/powerpoint/2010/main" val="3530891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649"/>
            <a:ext cx="10515600" cy="886839"/>
          </a:xfrm>
        </p:spPr>
        <p:txBody>
          <a:bodyPr>
            <a:normAutofit/>
          </a:bodyPr>
          <a:lstStyle/>
          <a:p>
            <a:r>
              <a:rPr lang="en-CA" b="1" dirty="0">
                <a:latin typeface="+mn-lt"/>
              </a:rPr>
              <a:t>African Swine Fever Trends</a:t>
            </a:r>
            <a:endParaRPr lang="en-US" b="1" dirty="0">
              <a:latin typeface="+mn-lt"/>
            </a:endParaRPr>
          </a:p>
        </p:txBody>
      </p:sp>
      <p:sp>
        <p:nvSpPr>
          <p:cNvPr id="4" name="Slide Number Placeholder 3"/>
          <p:cNvSpPr>
            <a:spLocks noGrp="1"/>
          </p:cNvSpPr>
          <p:nvPr>
            <p:ph type="sldNum" sz="quarter" idx="12"/>
          </p:nvPr>
        </p:nvSpPr>
        <p:spPr/>
        <p:txBody>
          <a:bodyPr/>
          <a:lstStyle/>
          <a:p>
            <a:fld id="{C4E7A136-B623-44AA-A653-F7B0DDAA2C31}" type="slidenum">
              <a:rPr lang="en-US" smtClean="0"/>
              <a:t>2</a:t>
            </a:fld>
            <a:endParaRPr lang="en-US"/>
          </a:p>
        </p:txBody>
      </p:sp>
      <p:sp>
        <p:nvSpPr>
          <p:cNvPr id="14" name="TextBox 13">
            <a:extLst>
              <a:ext uri="{FF2B5EF4-FFF2-40B4-BE49-F238E27FC236}">
                <a16:creationId xmlns:a16="http://schemas.microsoft.com/office/drawing/2014/main" id="{615DC5C9-1CB4-D682-969F-D962B84EB7B8}"/>
              </a:ext>
            </a:extLst>
          </p:cNvPr>
          <p:cNvSpPr txBox="1"/>
          <p:nvPr/>
        </p:nvSpPr>
        <p:spPr>
          <a:xfrm>
            <a:off x="6096000" y="6017812"/>
            <a:ext cx="6439121" cy="338554"/>
          </a:xfrm>
          <a:prstGeom prst="rect">
            <a:avLst/>
          </a:prstGeom>
          <a:noFill/>
        </p:spPr>
        <p:txBody>
          <a:bodyPr wrap="square">
            <a:spAutoFit/>
          </a:bodyPr>
          <a:lstStyle/>
          <a:p>
            <a:r>
              <a:rPr lang="en-CA" sz="1600" dirty="0">
                <a:hlinkClick r:id="rId3"/>
              </a:rPr>
              <a:t>WOAH - asf-report-69.pdf</a:t>
            </a:r>
            <a:endParaRPr lang="en-CA" sz="1600" dirty="0"/>
          </a:p>
        </p:txBody>
      </p:sp>
      <p:sp>
        <p:nvSpPr>
          <p:cNvPr id="8" name="TextBox 7">
            <a:extLst>
              <a:ext uri="{FF2B5EF4-FFF2-40B4-BE49-F238E27FC236}">
                <a16:creationId xmlns:a16="http://schemas.microsoft.com/office/drawing/2014/main" id="{9F9AC441-9F9F-8F7F-BBF0-1A50566B028A}"/>
              </a:ext>
            </a:extLst>
          </p:cNvPr>
          <p:cNvSpPr txBox="1"/>
          <p:nvPr/>
        </p:nvSpPr>
        <p:spPr>
          <a:xfrm>
            <a:off x="559201" y="2090172"/>
            <a:ext cx="4389814" cy="2677656"/>
          </a:xfrm>
          <a:prstGeom prst="rect">
            <a:avLst/>
          </a:prstGeom>
          <a:noFill/>
        </p:spPr>
        <p:txBody>
          <a:bodyPr wrap="square" rtlCol="0">
            <a:spAutoFit/>
          </a:bodyPr>
          <a:lstStyle/>
          <a:p>
            <a:pPr marL="457200" indent="-457200">
              <a:buFont typeface="Arial" panose="020B0604020202020204" pitchFamily="34" charset="0"/>
              <a:buChar char="•"/>
            </a:pPr>
            <a:r>
              <a:rPr lang="en-CA" sz="2800" dirty="0"/>
              <a:t>Wild boar cases in Europe had surged over the winter and started to decline in the springtime</a:t>
            </a:r>
          </a:p>
          <a:p>
            <a:pPr marL="457200" indent="-457200">
              <a:buFont typeface="Arial" panose="020B0604020202020204" pitchFamily="34" charset="0"/>
              <a:buChar char="•"/>
            </a:pPr>
            <a:r>
              <a:rPr lang="en-CA" sz="2800" dirty="0"/>
              <a:t>Decline continued into the fall</a:t>
            </a:r>
          </a:p>
        </p:txBody>
      </p:sp>
      <p:pic>
        <p:nvPicPr>
          <p:cNvPr id="7" name="Picture 6">
            <a:extLst>
              <a:ext uri="{FF2B5EF4-FFF2-40B4-BE49-F238E27FC236}">
                <a16:creationId xmlns:a16="http://schemas.microsoft.com/office/drawing/2014/main" id="{82099791-82F1-CED9-8D8B-4A2C3FE66D61}"/>
              </a:ext>
            </a:extLst>
          </p:cNvPr>
          <p:cNvPicPr>
            <a:picLocks noChangeAspect="1"/>
          </p:cNvPicPr>
          <p:nvPr/>
        </p:nvPicPr>
        <p:blipFill>
          <a:blip r:embed="rId4"/>
          <a:stretch>
            <a:fillRect/>
          </a:stretch>
        </p:blipFill>
        <p:spPr>
          <a:xfrm>
            <a:off x="5704514" y="1470789"/>
            <a:ext cx="6202868" cy="44593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36757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8B692A-0AFC-578D-C69A-878CDC51332A}"/>
              </a:ext>
            </a:extLst>
          </p:cNvPr>
          <p:cNvPicPr>
            <a:picLocks noChangeAspect="1"/>
          </p:cNvPicPr>
          <p:nvPr/>
        </p:nvPicPr>
        <p:blipFill>
          <a:blip r:embed="rId3"/>
          <a:stretch>
            <a:fillRect/>
          </a:stretch>
        </p:blipFill>
        <p:spPr>
          <a:xfrm>
            <a:off x="5599712" y="615233"/>
            <a:ext cx="6600873" cy="4914936"/>
          </a:xfrm>
          <a:prstGeom prst="rect">
            <a:avLst/>
          </a:prstGeom>
        </p:spPr>
      </p:pic>
      <p:sp>
        <p:nvSpPr>
          <p:cNvPr id="2" name="Title 1"/>
          <p:cNvSpPr>
            <a:spLocks noGrp="1"/>
          </p:cNvSpPr>
          <p:nvPr>
            <p:ph type="title"/>
          </p:nvPr>
        </p:nvSpPr>
        <p:spPr>
          <a:xfrm>
            <a:off x="713198" y="195156"/>
            <a:ext cx="10515600" cy="924020"/>
          </a:xfrm>
        </p:spPr>
        <p:txBody>
          <a:bodyPr/>
          <a:lstStyle/>
          <a:p>
            <a:r>
              <a:rPr lang="en-CA" b="1" dirty="0">
                <a:latin typeface="+mn-lt"/>
              </a:rPr>
              <a:t>ASF Cases - Europe</a:t>
            </a:r>
          </a:p>
        </p:txBody>
      </p:sp>
      <p:sp>
        <p:nvSpPr>
          <p:cNvPr id="3" name="Content Placeholder 2"/>
          <p:cNvSpPr>
            <a:spLocks noGrp="1"/>
          </p:cNvSpPr>
          <p:nvPr>
            <p:ph idx="1"/>
          </p:nvPr>
        </p:nvSpPr>
        <p:spPr>
          <a:xfrm>
            <a:off x="0" y="1178831"/>
            <a:ext cx="5731849" cy="4351338"/>
          </a:xfrm>
        </p:spPr>
        <p:txBody>
          <a:bodyPr>
            <a:noAutofit/>
          </a:bodyPr>
          <a:lstStyle/>
          <a:p>
            <a:r>
              <a:rPr lang="en-CA" sz="2000" dirty="0"/>
              <a:t>No great changes in distribution from last report</a:t>
            </a:r>
          </a:p>
          <a:p>
            <a:pPr lvl="1"/>
            <a:r>
              <a:rPr lang="en-CA" sz="2000" b="1" dirty="0"/>
              <a:t>1,299</a:t>
            </a:r>
            <a:r>
              <a:rPr lang="en-CA" sz="2000" dirty="0">
                <a:solidFill>
                  <a:srgbClr val="FF0000"/>
                </a:solidFill>
              </a:rPr>
              <a:t> </a:t>
            </a:r>
            <a:r>
              <a:rPr lang="en-CA" sz="2000" dirty="0"/>
              <a:t>cases in Europe in Q3</a:t>
            </a:r>
          </a:p>
          <a:p>
            <a:pPr lvl="1"/>
            <a:r>
              <a:rPr lang="en-CA" sz="2000" b="1" dirty="0"/>
              <a:t>212</a:t>
            </a:r>
            <a:r>
              <a:rPr lang="en-CA" sz="2000" dirty="0"/>
              <a:t> cases so far in Q4</a:t>
            </a:r>
          </a:p>
          <a:p>
            <a:r>
              <a:rPr lang="en-CA" sz="2000" dirty="0"/>
              <a:t>No new </a:t>
            </a:r>
            <a:r>
              <a:rPr lang="en-CA" sz="2000" dirty="0">
                <a:hlinkClick r:id="rId4"/>
              </a:rPr>
              <a:t>declarations of freedom </a:t>
            </a:r>
            <a:endParaRPr lang="en-CA" sz="2000" dirty="0"/>
          </a:p>
          <a:p>
            <a:r>
              <a:rPr lang="en-CA" sz="2000" dirty="0"/>
              <a:t>Baltic State Outbreaks on Domestic Farms</a:t>
            </a:r>
          </a:p>
          <a:p>
            <a:endParaRPr lang="en-CA" sz="2000" dirty="0"/>
          </a:p>
        </p:txBody>
      </p:sp>
      <p:sp>
        <p:nvSpPr>
          <p:cNvPr id="5" name="Slide Number Placeholder 4"/>
          <p:cNvSpPr>
            <a:spLocks noGrp="1"/>
          </p:cNvSpPr>
          <p:nvPr>
            <p:ph type="sldNum" sz="quarter" idx="12"/>
          </p:nvPr>
        </p:nvSpPr>
        <p:spPr/>
        <p:txBody>
          <a:bodyPr/>
          <a:lstStyle/>
          <a:p>
            <a:fld id="{C4E7A136-B623-44AA-A653-F7B0DDAA2C31}" type="slidenum">
              <a:rPr lang="en-US" smtClean="0"/>
              <a:t>3</a:t>
            </a:fld>
            <a:endParaRPr lang="en-US" dirty="0"/>
          </a:p>
        </p:txBody>
      </p:sp>
      <p:sp>
        <p:nvSpPr>
          <p:cNvPr id="9" name="TextBox 8">
            <a:extLst>
              <a:ext uri="{FF2B5EF4-FFF2-40B4-BE49-F238E27FC236}">
                <a16:creationId xmlns:a16="http://schemas.microsoft.com/office/drawing/2014/main" id="{18103077-442C-9BCD-C39A-6498FD1D2293}"/>
              </a:ext>
            </a:extLst>
          </p:cNvPr>
          <p:cNvSpPr txBox="1"/>
          <p:nvPr/>
        </p:nvSpPr>
        <p:spPr>
          <a:xfrm>
            <a:off x="7389090" y="5722244"/>
            <a:ext cx="4802909" cy="369332"/>
          </a:xfrm>
          <a:prstGeom prst="rect">
            <a:avLst/>
          </a:prstGeom>
          <a:noFill/>
        </p:spPr>
        <p:txBody>
          <a:bodyPr wrap="square">
            <a:spAutoFit/>
          </a:bodyPr>
          <a:lstStyle/>
          <a:p>
            <a:r>
              <a:rPr lang="en-CA" dirty="0">
                <a:solidFill>
                  <a:schemeClr val="accent5">
                    <a:lumMod val="50000"/>
                  </a:schemeClr>
                </a:solidFill>
                <a:hlinkClick r:id="rId5">
                  <a:extLst>
                    <a:ext uri="{A12FA001-AC4F-418D-AE19-62706E023703}">
                      <ahyp:hlinkClr xmlns:ahyp="http://schemas.microsoft.com/office/drawing/2018/hyperlinkcolor" val="tx"/>
                    </a:ext>
                  </a:extLst>
                </a:hlinkClick>
              </a:rPr>
              <a:t>https://empres-i.apps.fao.org/general</a:t>
            </a:r>
            <a:r>
              <a:rPr lang="en-CA" dirty="0">
                <a:solidFill>
                  <a:schemeClr val="accent5">
                    <a:lumMod val="50000"/>
                  </a:schemeClr>
                </a:solidFill>
              </a:rPr>
              <a:t> </a:t>
            </a:r>
          </a:p>
        </p:txBody>
      </p:sp>
      <p:sp>
        <p:nvSpPr>
          <p:cNvPr id="10" name="TextBox 9">
            <a:extLst>
              <a:ext uri="{FF2B5EF4-FFF2-40B4-BE49-F238E27FC236}">
                <a16:creationId xmlns:a16="http://schemas.microsoft.com/office/drawing/2014/main" id="{469C9540-263E-CA67-824D-185A914FF337}"/>
              </a:ext>
            </a:extLst>
          </p:cNvPr>
          <p:cNvSpPr txBox="1"/>
          <p:nvPr/>
        </p:nvSpPr>
        <p:spPr>
          <a:xfrm>
            <a:off x="9841478" y="5160837"/>
            <a:ext cx="2359107" cy="369332"/>
          </a:xfrm>
          <a:prstGeom prst="rect">
            <a:avLst/>
          </a:prstGeom>
          <a:solidFill>
            <a:schemeClr val="bg1">
              <a:lumMod val="85000"/>
            </a:schemeClr>
          </a:solidFill>
        </p:spPr>
        <p:txBody>
          <a:bodyPr wrap="none" rtlCol="0">
            <a:spAutoFit/>
          </a:bodyPr>
          <a:lstStyle/>
          <a:p>
            <a:r>
              <a:rPr lang="en-CA" dirty="0"/>
              <a:t>ASF cases in Europe Q3</a:t>
            </a:r>
          </a:p>
        </p:txBody>
      </p:sp>
      <p:sp>
        <p:nvSpPr>
          <p:cNvPr id="13" name="Flowchart: Connector 12">
            <a:extLst>
              <a:ext uri="{FF2B5EF4-FFF2-40B4-BE49-F238E27FC236}">
                <a16:creationId xmlns:a16="http://schemas.microsoft.com/office/drawing/2014/main" id="{6CE60A2E-71A2-7BE2-4550-9888B0F0A270}"/>
              </a:ext>
            </a:extLst>
          </p:cNvPr>
          <p:cNvSpPr/>
          <p:nvPr/>
        </p:nvSpPr>
        <p:spPr>
          <a:xfrm>
            <a:off x="5740435" y="6513989"/>
            <a:ext cx="138223" cy="148855"/>
          </a:xfrm>
          <a:prstGeom prst="flowChartConnector">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Flowchart: Connector 13">
            <a:extLst>
              <a:ext uri="{FF2B5EF4-FFF2-40B4-BE49-F238E27FC236}">
                <a16:creationId xmlns:a16="http://schemas.microsoft.com/office/drawing/2014/main" id="{FA514AE2-7D85-E957-38B5-9C71ADA2FC8A}"/>
              </a:ext>
            </a:extLst>
          </p:cNvPr>
          <p:cNvSpPr/>
          <p:nvPr/>
        </p:nvSpPr>
        <p:spPr>
          <a:xfrm>
            <a:off x="5740435" y="6240093"/>
            <a:ext cx="138223" cy="148855"/>
          </a:xfrm>
          <a:prstGeom prst="flowChartConnector">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a:extLst>
              <a:ext uri="{FF2B5EF4-FFF2-40B4-BE49-F238E27FC236}">
                <a16:creationId xmlns:a16="http://schemas.microsoft.com/office/drawing/2014/main" id="{9EF615D3-177B-F4F0-8F52-723B5E025C93}"/>
              </a:ext>
            </a:extLst>
          </p:cNvPr>
          <p:cNvSpPr txBox="1"/>
          <p:nvPr/>
        </p:nvSpPr>
        <p:spPr>
          <a:xfrm>
            <a:off x="5878658" y="6132567"/>
            <a:ext cx="1675780" cy="646331"/>
          </a:xfrm>
          <a:prstGeom prst="rect">
            <a:avLst/>
          </a:prstGeom>
          <a:noFill/>
        </p:spPr>
        <p:txBody>
          <a:bodyPr wrap="none" rtlCol="0">
            <a:spAutoFit/>
          </a:bodyPr>
          <a:lstStyle/>
          <a:p>
            <a:r>
              <a:rPr lang="en-CA" dirty="0"/>
              <a:t>Domestic Swine</a:t>
            </a:r>
          </a:p>
          <a:p>
            <a:r>
              <a:rPr lang="en-CA" dirty="0"/>
              <a:t>Wild Boar</a:t>
            </a:r>
          </a:p>
        </p:txBody>
      </p:sp>
      <p:pic>
        <p:nvPicPr>
          <p:cNvPr id="12" name="Picture 11">
            <a:extLst>
              <a:ext uri="{FF2B5EF4-FFF2-40B4-BE49-F238E27FC236}">
                <a16:creationId xmlns:a16="http://schemas.microsoft.com/office/drawing/2014/main" id="{ECE39411-704A-BA3C-5BE8-1A7EE77106F6}"/>
              </a:ext>
            </a:extLst>
          </p:cNvPr>
          <p:cNvPicPr>
            <a:picLocks noChangeAspect="1"/>
          </p:cNvPicPr>
          <p:nvPr/>
        </p:nvPicPr>
        <p:blipFill>
          <a:blip r:embed="rId6"/>
          <a:stretch>
            <a:fillRect/>
          </a:stretch>
        </p:blipFill>
        <p:spPr>
          <a:xfrm>
            <a:off x="151669" y="3163217"/>
            <a:ext cx="2733025" cy="3076876"/>
          </a:xfrm>
          <a:prstGeom prst="rect">
            <a:avLst/>
          </a:prstGeom>
        </p:spPr>
      </p:pic>
      <p:sp>
        <p:nvSpPr>
          <p:cNvPr id="17" name="TextBox 16">
            <a:extLst>
              <a:ext uri="{FF2B5EF4-FFF2-40B4-BE49-F238E27FC236}">
                <a16:creationId xmlns:a16="http://schemas.microsoft.com/office/drawing/2014/main" id="{5E3DCC25-D0FB-A91E-39E4-AC1E915878CD}"/>
              </a:ext>
            </a:extLst>
          </p:cNvPr>
          <p:cNvSpPr txBox="1"/>
          <p:nvPr/>
        </p:nvSpPr>
        <p:spPr>
          <a:xfrm>
            <a:off x="67110" y="5945188"/>
            <a:ext cx="2902141" cy="369332"/>
          </a:xfrm>
          <a:prstGeom prst="rect">
            <a:avLst/>
          </a:prstGeom>
          <a:noFill/>
        </p:spPr>
        <p:txBody>
          <a:bodyPr wrap="none" rtlCol="0">
            <a:spAutoFit/>
          </a:bodyPr>
          <a:lstStyle/>
          <a:p>
            <a:r>
              <a:rPr lang="en-CA" dirty="0">
                <a:highlight>
                  <a:srgbClr val="C0C0C0"/>
                </a:highlight>
                <a:hlinkClick r:id="rId7"/>
              </a:rPr>
              <a:t>Map Credit: Vincent </a:t>
            </a:r>
            <a:r>
              <a:rPr lang="en-CA" dirty="0" err="1">
                <a:highlight>
                  <a:srgbClr val="C0C0C0"/>
                </a:highlight>
                <a:hlinkClick r:id="rId7"/>
              </a:rPr>
              <a:t>ter</a:t>
            </a:r>
            <a:r>
              <a:rPr lang="en-CA" dirty="0">
                <a:highlight>
                  <a:srgbClr val="C0C0C0"/>
                </a:highlight>
                <a:hlinkClick r:id="rId7"/>
              </a:rPr>
              <a:t> Beek</a:t>
            </a:r>
            <a:endParaRPr lang="en-CA" dirty="0">
              <a:highlight>
                <a:srgbClr val="C0C0C0"/>
              </a:highlight>
            </a:endParaRPr>
          </a:p>
        </p:txBody>
      </p:sp>
      <p:sp>
        <p:nvSpPr>
          <p:cNvPr id="6" name="TextBox 5">
            <a:extLst>
              <a:ext uri="{FF2B5EF4-FFF2-40B4-BE49-F238E27FC236}">
                <a16:creationId xmlns:a16="http://schemas.microsoft.com/office/drawing/2014/main" id="{8E8FCB5A-5C26-320C-B6AF-A38282112A09}"/>
              </a:ext>
            </a:extLst>
          </p:cNvPr>
          <p:cNvSpPr txBox="1"/>
          <p:nvPr/>
        </p:nvSpPr>
        <p:spPr>
          <a:xfrm>
            <a:off x="2969251" y="3702720"/>
            <a:ext cx="2392862" cy="1477328"/>
          </a:xfrm>
          <a:prstGeom prst="rect">
            <a:avLst/>
          </a:prstGeom>
          <a:noFill/>
        </p:spPr>
        <p:txBody>
          <a:bodyPr wrap="square">
            <a:spAutoFit/>
          </a:bodyPr>
          <a:lstStyle/>
          <a:p>
            <a:r>
              <a:rPr lang="en-CA" dirty="0">
                <a:hlinkClick r:id="rId8"/>
              </a:rPr>
              <a:t>Eight Years of African Swine Fever in the Baltic States: Epidemiological Reflections</a:t>
            </a:r>
            <a:endParaRPr lang="en-CA" dirty="0"/>
          </a:p>
        </p:txBody>
      </p:sp>
    </p:spTree>
    <p:extLst>
      <p:ext uri="{BB962C8B-B14F-4D97-AF65-F5344CB8AC3E}">
        <p14:creationId xmlns:p14="http://schemas.microsoft.com/office/powerpoint/2010/main" val="765652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8342F0D-D805-6428-754B-CB63B272905B}"/>
              </a:ext>
            </a:extLst>
          </p:cNvPr>
          <p:cNvPicPr>
            <a:picLocks noChangeAspect="1"/>
          </p:cNvPicPr>
          <p:nvPr/>
        </p:nvPicPr>
        <p:blipFill>
          <a:blip r:embed="rId3"/>
          <a:stretch>
            <a:fillRect/>
          </a:stretch>
        </p:blipFill>
        <p:spPr>
          <a:xfrm>
            <a:off x="6507864" y="3957027"/>
            <a:ext cx="5389431" cy="2795218"/>
          </a:xfrm>
          <a:prstGeom prst="rect">
            <a:avLst/>
          </a:prstGeom>
        </p:spPr>
      </p:pic>
      <p:pic>
        <p:nvPicPr>
          <p:cNvPr id="7" name="Picture 6">
            <a:extLst>
              <a:ext uri="{FF2B5EF4-FFF2-40B4-BE49-F238E27FC236}">
                <a16:creationId xmlns:a16="http://schemas.microsoft.com/office/drawing/2014/main" id="{349583F9-894A-A191-F394-280171EAC8A2}"/>
              </a:ext>
            </a:extLst>
          </p:cNvPr>
          <p:cNvPicPr>
            <a:picLocks noChangeAspect="1"/>
          </p:cNvPicPr>
          <p:nvPr/>
        </p:nvPicPr>
        <p:blipFill>
          <a:blip r:embed="rId4"/>
          <a:stretch>
            <a:fillRect/>
          </a:stretch>
        </p:blipFill>
        <p:spPr>
          <a:xfrm>
            <a:off x="7068360" y="0"/>
            <a:ext cx="5123640" cy="3802651"/>
          </a:xfrm>
          <a:prstGeom prst="rect">
            <a:avLst/>
          </a:prstGeom>
        </p:spPr>
      </p:pic>
      <p:sp>
        <p:nvSpPr>
          <p:cNvPr id="2" name="Title 1"/>
          <p:cNvSpPr>
            <a:spLocks noGrp="1"/>
          </p:cNvSpPr>
          <p:nvPr>
            <p:ph type="title"/>
          </p:nvPr>
        </p:nvSpPr>
        <p:spPr>
          <a:xfrm>
            <a:off x="95795" y="54897"/>
            <a:ext cx="6096000" cy="1325563"/>
          </a:xfrm>
        </p:spPr>
        <p:txBody>
          <a:bodyPr/>
          <a:lstStyle/>
          <a:p>
            <a:r>
              <a:rPr lang="en-CA" b="1" dirty="0">
                <a:latin typeface="+mn-lt"/>
              </a:rPr>
              <a:t>ASF Cases – Asia (Q3)</a:t>
            </a:r>
          </a:p>
        </p:txBody>
      </p:sp>
      <p:sp>
        <p:nvSpPr>
          <p:cNvPr id="3" name="Content Placeholder 2"/>
          <p:cNvSpPr>
            <a:spLocks noGrp="1"/>
          </p:cNvSpPr>
          <p:nvPr>
            <p:ph sz="half" idx="1"/>
          </p:nvPr>
        </p:nvSpPr>
        <p:spPr>
          <a:xfrm>
            <a:off x="272437" y="1094711"/>
            <a:ext cx="5742716" cy="5498970"/>
          </a:xfrm>
        </p:spPr>
        <p:txBody>
          <a:bodyPr>
            <a:noAutofit/>
          </a:bodyPr>
          <a:lstStyle/>
          <a:p>
            <a:r>
              <a:rPr lang="en-US" dirty="0"/>
              <a:t>Ongoing high level of infection across Asia with the most cases reported by Vietnam</a:t>
            </a:r>
          </a:p>
          <a:p>
            <a:r>
              <a:rPr lang="en-US" dirty="0"/>
              <a:t>In Q4 the outbreak in Taiwan is most notable</a:t>
            </a:r>
          </a:p>
          <a:p>
            <a:pPr lvl="1"/>
            <a:r>
              <a:rPr lang="en-US" dirty="0"/>
              <a:t>Taiwan had declared freedom from ASF</a:t>
            </a:r>
          </a:p>
          <a:p>
            <a:pPr lvl="1"/>
            <a:r>
              <a:rPr lang="en-US" dirty="0"/>
              <a:t>Recent case genetically most similar to strains from China and Vietnam</a:t>
            </a:r>
          </a:p>
          <a:p>
            <a:pPr lvl="1"/>
            <a:r>
              <a:rPr lang="en-US" dirty="0">
                <a:hlinkClick r:id="rId5"/>
              </a:rPr>
              <a:t>Improperly processed kitchen waste is likely source</a:t>
            </a:r>
            <a:endParaRPr lang="en-US" dirty="0"/>
          </a:p>
          <a:p>
            <a:pPr lvl="1"/>
            <a:r>
              <a:rPr lang="en-CA" dirty="0">
                <a:hlinkClick r:id="rId6"/>
              </a:rPr>
              <a:t>Taiwan Confirms ASF Case Genetically Linked to China and Vietnam What It Means for Global Pork Biosecurity | Farms.com</a:t>
            </a:r>
            <a:endParaRPr lang="en-US" dirty="0"/>
          </a:p>
        </p:txBody>
      </p:sp>
      <p:sp>
        <p:nvSpPr>
          <p:cNvPr id="5" name="Slide Number Placeholder 4"/>
          <p:cNvSpPr>
            <a:spLocks noGrp="1"/>
          </p:cNvSpPr>
          <p:nvPr>
            <p:ph type="sldNum" sz="quarter" idx="12"/>
          </p:nvPr>
        </p:nvSpPr>
        <p:spPr/>
        <p:txBody>
          <a:bodyPr/>
          <a:lstStyle/>
          <a:p>
            <a:fld id="{C4E7A136-B623-44AA-A653-F7B0DDAA2C31}" type="slidenum">
              <a:rPr lang="en-US" smtClean="0"/>
              <a:t>4</a:t>
            </a:fld>
            <a:endParaRPr lang="en-US"/>
          </a:p>
        </p:txBody>
      </p:sp>
      <p:sp>
        <p:nvSpPr>
          <p:cNvPr id="10" name="TextBox 9">
            <a:extLst>
              <a:ext uri="{FF2B5EF4-FFF2-40B4-BE49-F238E27FC236}">
                <a16:creationId xmlns:a16="http://schemas.microsoft.com/office/drawing/2014/main" id="{2588D820-AA5F-06EC-06F3-5C32860B791E}"/>
              </a:ext>
            </a:extLst>
          </p:cNvPr>
          <p:cNvSpPr txBox="1"/>
          <p:nvPr/>
        </p:nvSpPr>
        <p:spPr>
          <a:xfrm>
            <a:off x="9982200" y="0"/>
            <a:ext cx="2200275" cy="646331"/>
          </a:xfrm>
          <a:prstGeom prst="rect">
            <a:avLst/>
          </a:prstGeom>
          <a:solidFill>
            <a:schemeClr val="bg1">
              <a:lumMod val="95000"/>
            </a:schemeClr>
          </a:solidFill>
        </p:spPr>
        <p:txBody>
          <a:bodyPr wrap="square">
            <a:spAutoFit/>
          </a:bodyPr>
          <a:lstStyle/>
          <a:p>
            <a:r>
              <a:rPr lang="en-US" dirty="0">
                <a:hlinkClick r:id="rId7"/>
              </a:rPr>
              <a:t>ASF situation in Asia &amp; Pacific update</a:t>
            </a:r>
            <a:endParaRPr lang="en-CA" dirty="0"/>
          </a:p>
        </p:txBody>
      </p:sp>
      <p:sp>
        <p:nvSpPr>
          <p:cNvPr id="9" name="TextBox 8">
            <a:extLst>
              <a:ext uri="{FF2B5EF4-FFF2-40B4-BE49-F238E27FC236}">
                <a16:creationId xmlns:a16="http://schemas.microsoft.com/office/drawing/2014/main" id="{45CECBFB-01ED-D7AC-6E8A-155871C96A33}"/>
              </a:ext>
            </a:extLst>
          </p:cNvPr>
          <p:cNvSpPr txBox="1"/>
          <p:nvPr/>
        </p:nvSpPr>
        <p:spPr>
          <a:xfrm>
            <a:off x="7596188" y="5923199"/>
            <a:ext cx="6372224" cy="369332"/>
          </a:xfrm>
          <a:prstGeom prst="rect">
            <a:avLst/>
          </a:prstGeom>
          <a:noFill/>
        </p:spPr>
        <p:txBody>
          <a:bodyPr wrap="square">
            <a:spAutoFit/>
          </a:bodyPr>
          <a:lstStyle/>
          <a:p>
            <a:r>
              <a:rPr lang="en-CA" dirty="0">
                <a:hlinkClick r:id="rId8"/>
              </a:rPr>
              <a:t>https://empres-i.apps.fao.org/epidemiology</a:t>
            </a:r>
            <a:r>
              <a:rPr lang="en-CA" dirty="0"/>
              <a:t> </a:t>
            </a:r>
          </a:p>
        </p:txBody>
      </p:sp>
    </p:spTree>
    <p:extLst>
      <p:ext uri="{BB962C8B-B14F-4D97-AF65-F5344CB8AC3E}">
        <p14:creationId xmlns:p14="http://schemas.microsoft.com/office/powerpoint/2010/main" val="4054518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9C1A6-5C17-AE11-594F-04227F87320B}"/>
              </a:ext>
            </a:extLst>
          </p:cNvPr>
          <p:cNvSpPr>
            <a:spLocks noGrp="1"/>
          </p:cNvSpPr>
          <p:nvPr>
            <p:ph type="title"/>
          </p:nvPr>
        </p:nvSpPr>
        <p:spPr>
          <a:xfrm>
            <a:off x="838200" y="271445"/>
            <a:ext cx="10515600" cy="1554180"/>
          </a:xfrm>
        </p:spPr>
        <p:txBody>
          <a:bodyPr>
            <a:normAutofit/>
          </a:bodyPr>
          <a:lstStyle/>
          <a:p>
            <a:r>
              <a:rPr lang="en-CA" sz="2800" b="1" dirty="0">
                <a:latin typeface="+mn-lt"/>
                <a:hlinkClick r:id="rId3"/>
              </a:rPr>
              <a:t>Full article: Pathogenicity and pathobiological characterization of a recombinant genotype I/II African swine fever virus in pigs</a:t>
            </a:r>
            <a:endParaRPr lang="en-CA" sz="2800" b="1" dirty="0">
              <a:latin typeface="+mn-lt"/>
            </a:endParaRPr>
          </a:p>
        </p:txBody>
      </p:sp>
      <p:sp>
        <p:nvSpPr>
          <p:cNvPr id="3" name="Content Placeholder 2">
            <a:extLst>
              <a:ext uri="{FF2B5EF4-FFF2-40B4-BE49-F238E27FC236}">
                <a16:creationId xmlns:a16="http://schemas.microsoft.com/office/drawing/2014/main" id="{79C1164D-E85E-1FC0-7878-EECE1087B804}"/>
              </a:ext>
            </a:extLst>
          </p:cNvPr>
          <p:cNvSpPr>
            <a:spLocks noGrp="1"/>
          </p:cNvSpPr>
          <p:nvPr>
            <p:ph sz="half" idx="1"/>
          </p:nvPr>
        </p:nvSpPr>
        <p:spPr/>
        <p:txBody>
          <a:bodyPr/>
          <a:lstStyle/>
          <a:p>
            <a:r>
              <a:rPr lang="en-CA" dirty="0"/>
              <a:t>Lab challenge study</a:t>
            </a:r>
          </a:p>
          <a:p>
            <a:r>
              <a:rPr lang="en-CA" dirty="0"/>
              <a:t>Shows that the recombinant genotype I/II is more virulent</a:t>
            </a:r>
          </a:p>
          <a:p>
            <a:pPr lvl="1"/>
            <a:r>
              <a:rPr lang="en-CA" dirty="0"/>
              <a:t>Shorter incubation period</a:t>
            </a:r>
          </a:p>
          <a:p>
            <a:pPr lvl="1"/>
            <a:r>
              <a:rPr lang="en-CA" dirty="0"/>
              <a:t>Earlier onset of high fever</a:t>
            </a:r>
          </a:p>
          <a:p>
            <a:pPr lvl="1"/>
            <a:r>
              <a:rPr lang="en-CA" dirty="0"/>
              <a:t>Rapid progression to death</a:t>
            </a:r>
          </a:p>
          <a:p>
            <a:pPr lvl="1"/>
            <a:r>
              <a:rPr lang="en-CA" dirty="0"/>
              <a:t>Higher level of virus in organs</a:t>
            </a:r>
          </a:p>
          <a:p>
            <a:pPr lvl="1"/>
            <a:r>
              <a:rPr lang="en-CA" dirty="0"/>
              <a:t>More severe hemorrhagic lesions (esp. lung and kidney)</a:t>
            </a:r>
          </a:p>
          <a:p>
            <a:pPr lvl="1"/>
            <a:r>
              <a:rPr lang="en-CA" dirty="0"/>
              <a:t>Jaundice</a:t>
            </a:r>
          </a:p>
        </p:txBody>
      </p:sp>
      <p:sp>
        <p:nvSpPr>
          <p:cNvPr id="4" name="Content Placeholder 3">
            <a:extLst>
              <a:ext uri="{FF2B5EF4-FFF2-40B4-BE49-F238E27FC236}">
                <a16:creationId xmlns:a16="http://schemas.microsoft.com/office/drawing/2014/main" id="{CAA6A174-4B1B-218F-2472-3B8495555E46}"/>
              </a:ext>
            </a:extLst>
          </p:cNvPr>
          <p:cNvSpPr>
            <a:spLocks noGrp="1"/>
          </p:cNvSpPr>
          <p:nvPr>
            <p:ph sz="half" idx="2"/>
          </p:nvPr>
        </p:nvSpPr>
        <p:spPr/>
        <p:txBody>
          <a:bodyPr/>
          <a:lstStyle/>
          <a:p>
            <a:r>
              <a:rPr lang="en-CA" dirty="0"/>
              <a:t>Small sample size</a:t>
            </a:r>
          </a:p>
          <a:p>
            <a:pPr lvl="1"/>
            <a:r>
              <a:rPr lang="en-CA" dirty="0"/>
              <a:t>10 - 7-week-old female pigs</a:t>
            </a:r>
          </a:p>
          <a:p>
            <a:r>
              <a:rPr lang="en-CA" dirty="0"/>
              <a:t>Comparisons with Genotype II challenge studies not done concurrently</a:t>
            </a:r>
          </a:p>
          <a:p>
            <a:endParaRPr lang="en-CA" dirty="0"/>
          </a:p>
        </p:txBody>
      </p:sp>
      <p:sp>
        <p:nvSpPr>
          <p:cNvPr id="5" name="Slide Number Placeholder 4">
            <a:extLst>
              <a:ext uri="{FF2B5EF4-FFF2-40B4-BE49-F238E27FC236}">
                <a16:creationId xmlns:a16="http://schemas.microsoft.com/office/drawing/2014/main" id="{FBDF9941-60DC-08B0-2B37-11EE2B08A445}"/>
              </a:ext>
            </a:extLst>
          </p:cNvPr>
          <p:cNvSpPr>
            <a:spLocks noGrp="1"/>
          </p:cNvSpPr>
          <p:nvPr>
            <p:ph type="sldNum" sz="quarter" idx="12"/>
          </p:nvPr>
        </p:nvSpPr>
        <p:spPr/>
        <p:txBody>
          <a:bodyPr/>
          <a:lstStyle/>
          <a:p>
            <a:fld id="{C4E7A136-B623-44AA-A653-F7B0DDAA2C31}" type="slidenum">
              <a:rPr lang="en-US" smtClean="0"/>
              <a:t>5</a:t>
            </a:fld>
            <a:endParaRPr lang="en-US"/>
          </a:p>
        </p:txBody>
      </p:sp>
      <p:pic>
        <p:nvPicPr>
          <p:cNvPr id="7" name="Picture 6" descr="A hand holding a pig&#10;&#10;AI-generated content may be incorrect.">
            <a:extLst>
              <a:ext uri="{FF2B5EF4-FFF2-40B4-BE49-F238E27FC236}">
                <a16:creationId xmlns:a16="http://schemas.microsoft.com/office/drawing/2014/main" id="{3F8575CD-1FFE-9F9D-FCC6-45AECF87FC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9806" y="4001294"/>
            <a:ext cx="2790967" cy="2790967"/>
          </a:xfrm>
          <a:prstGeom prst="rect">
            <a:avLst/>
          </a:prstGeom>
        </p:spPr>
      </p:pic>
    </p:spTree>
    <p:extLst>
      <p:ext uri="{BB962C8B-B14F-4D97-AF65-F5344CB8AC3E}">
        <p14:creationId xmlns:p14="http://schemas.microsoft.com/office/powerpoint/2010/main" val="516030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090CF-08D0-0A9F-A2D7-3A625C8D53E9}"/>
              </a:ext>
            </a:extLst>
          </p:cNvPr>
          <p:cNvSpPr>
            <a:spLocks noGrp="1"/>
          </p:cNvSpPr>
          <p:nvPr>
            <p:ph type="title"/>
          </p:nvPr>
        </p:nvSpPr>
        <p:spPr>
          <a:xfrm>
            <a:off x="838200" y="0"/>
            <a:ext cx="10515600" cy="1009935"/>
          </a:xfrm>
        </p:spPr>
        <p:txBody>
          <a:bodyPr>
            <a:normAutofit fontScale="90000"/>
          </a:bodyPr>
          <a:lstStyle/>
          <a:p>
            <a:r>
              <a:rPr lang="en-CA" sz="3600" b="1" dirty="0">
                <a:latin typeface="+mn-lt"/>
                <a:hlinkClick r:id="rId3"/>
              </a:rPr>
              <a:t>Back after 26 years: Brucella suis emerges in Danish pigs</a:t>
            </a:r>
            <a:endParaRPr lang="en-CA" sz="3600" b="1" dirty="0">
              <a:latin typeface="+mn-lt"/>
            </a:endParaRPr>
          </a:p>
        </p:txBody>
      </p:sp>
      <p:sp>
        <p:nvSpPr>
          <p:cNvPr id="3" name="Content Placeholder 2">
            <a:extLst>
              <a:ext uri="{FF2B5EF4-FFF2-40B4-BE49-F238E27FC236}">
                <a16:creationId xmlns:a16="http://schemas.microsoft.com/office/drawing/2014/main" id="{3C7F85CC-4A75-BBAA-D54C-27C0525A9DEA}"/>
              </a:ext>
            </a:extLst>
          </p:cNvPr>
          <p:cNvSpPr>
            <a:spLocks noGrp="1"/>
          </p:cNvSpPr>
          <p:nvPr>
            <p:ph sz="half" idx="1"/>
          </p:nvPr>
        </p:nvSpPr>
        <p:spPr>
          <a:xfrm>
            <a:off x="207168" y="1194180"/>
            <a:ext cx="5888831" cy="5424984"/>
          </a:xfrm>
        </p:spPr>
        <p:txBody>
          <a:bodyPr>
            <a:normAutofit lnSpcReduction="10000"/>
          </a:bodyPr>
          <a:lstStyle/>
          <a:p>
            <a:r>
              <a:rPr lang="en-CA" dirty="0"/>
              <a:t>First re-emergence since 1999</a:t>
            </a:r>
          </a:p>
          <a:p>
            <a:r>
              <a:rPr lang="en-CA" dirty="0"/>
              <a:t>Free range farm 3850 pigs</a:t>
            </a:r>
          </a:p>
          <a:p>
            <a:r>
              <a:rPr lang="en-CA" dirty="0"/>
              <a:t>Required to use double fencing</a:t>
            </a:r>
          </a:p>
          <a:p>
            <a:r>
              <a:rPr lang="en-CA" dirty="0"/>
              <a:t>Investigation triggered due to reproductive losses</a:t>
            </a:r>
          </a:p>
          <a:p>
            <a:r>
              <a:rPr lang="en-CA" dirty="0"/>
              <a:t>5 contact herds identified as positive</a:t>
            </a:r>
          </a:p>
          <a:p>
            <a:r>
              <a:rPr lang="en-CA" dirty="0"/>
              <a:t>Source of infection unknown</a:t>
            </a:r>
          </a:p>
          <a:p>
            <a:r>
              <a:rPr lang="en-CA" dirty="0"/>
              <a:t>Biovar 2 is found in hares and endemic in wild boar in Europe</a:t>
            </a:r>
          </a:p>
          <a:p>
            <a:r>
              <a:rPr lang="en-CA" dirty="0"/>
              <a:t>Few if any wild boar in Denmark due to eradication policy and fencing at German border</a:t>
            </a:r>
          </a:p>
          <a:p>
            <a:pPr marL="0" indent="0">
              <a:buNone/>
            </a:pPr>
            <a:endParaRPr lang="en-CA" dirty="0"/>
          </a:p>
        </p:txBody>
      </p:sp>
      <p:sp>
        <p:nvSpPr>
          <p:cNvPr id="4" name="Content Placeholder 3">
            <a:extLst>
              <a:ext uri="{FF2B5EF4-FFF2-40B4-BE49-F238E27FC236}">
                <a16:creationId xmlns:a16="http://schemas.microsoft.com/office/drawing/2014/main" id="{214752FA-F943-D366-5EB8-84824BB87F18}"/>
              </a:ext>
            </a:extLst>
          </p:cNvPr>
          <p:cNvSpPr>
            <a:spLocks noGrp="1"/>
          </p:cNvSpPr>
          <p:nvPr>
            <p:ph sz="half" idx="2"/>
          </p:nvPr>
        </p:nvSpPr>
        <p:spPr>
          <a:xfrm>
            <a:off x="6172200" y="1194180"/>
            <a:ext cx="5181600" cy="4982783"/>
          </a:xfrm>
        </p:spPr>
        <p:txBody>
          <a:bodyPr>
            <a:normAutofit lnSpcReduction="10000"/>
          </a:bodyPr>
          <a:lstStyle/>
          <a:p>
            <a:r>
              <a:rPr lang="en-CA" dirty="0"/>
              <a:t>Previously were able to export live animals due to freedom from </a:t>
            </a:r>
            <a:r>
              <a:rPr lang="en-CA" i="1" dirty="0"/>
              <a:t>B. suis</a:t>
            </a:r>
            <a:endParaRPr lang="en-CA" dirty="0"/>
          </a:p>
          <a:p>
            <a:r>
              <a:rPr lang="en-CA" dirty="0"/>
              <a:t>Significant impact on export certificates for Denmark</a:t>
            </a:r>
          </a:p>
          <a:p>
            <a:endParaRPr lang="en-CA" dirty="0"/>
          </a:p>
        </p:txBody>
      </p:sp>
      <p:sp>
        <p:nvSpPr>
          <p:cNvPr id="5" name="Slide Number Placeholder 4">
            <a:extLst>
              <a:ext uri="{FF2B5EF4-FFF2-40B4-BE49-F238E27FC236}">
                <a16:creationId xmlns:a16="http://schemas.microsoft.com/office/drawing/2014/main" id="{6666FA64-33C7-C71B-794D-7B24C1203341}"/>
              </a:ext>
            </a:extLst>
          </p:cNvPr>
          <p:cNvSpPr>
            <a:spLocks noGrp="1"/>
          </p:cNvSpPr>
          <p:nvPr>
            <p:ph type="sldNum" sz="quarter" idx="12"/>
          </p:nvPr>
        </p:nvSpPr>
        <p:spPr/>
        <p:txBody>
          <a:bodyPr/>
          <a:lstStyle/>
          <a:p>
            <a:fld id="{C4E7A136-B623-44AA-A653-F7B0DDAA2C31}" type="slidenum">
              <a:rPr lang="en-US" smtClean="0"/>
              <a:t>6</a:t>
            </a:fld>
            <a:endParaRPr lang="en-US"/>
          </a:p>
        </p:txBody>
      </p:sp>
      <p:pic>
        <p:nvPicPr>
          <p:cNvPr id="7" name="Picture 6" descr="A piglets feeding from a pig&#10;&#10;AI-generated content may be incorrect.">
            <a:extLst>
              <a:ext uri="{FF2B5EF4-FFF2-40B4-BE49-F238E27FC236}">
                <a16:creationId xmlns:a16="http://schemas.microsoft.com/office/drawing/2014/main" id="{FAF0F2CC-3C16-C389-0BF4-25376B7BE4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3350525"/>
            <a:ext cx="5809933" cy="3118300"/>
          </a:xfrm>
          <a:prstGeom prst="rect">
            <a:avLst/>
          </a:prstGeom>
        </p:spPr>
      </p:pic>
    </p:spTree>
    <p:extLst>
      <p:ext uri="{BB962C8B-B14F-4D97-AF65-F5344CB8AC3E}">
        <p14:creationId xmlns:p14="http://schemas.microsoft.com/office/powerpoint/2010/main" val="962429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009F26E-EA88-5BA5-0896-7FB5D95AD98C}"/>
              </a:ext>
            </a:extLst>
          </p:cNvPr>
          <p:cNvPicPr>
            <a:picLocks noChangeAspect="1"/>
          </p:cNvPicPr>
          <p:nvPr/>
        </p:nvPicPr>
        <p:blipFill>
          <a:blip r:embed="rId3"/>
          <a:stretch>
            <a:fillRect/>
          </a:stretch>
        </p:blipFill>
        <p:spPr>
          <a:xfrm>
            <a:off x="872148" y="45961"/>
            <a:ext cx="10711268" cy="6231432"/>
          </a:xfrm>
          <a:prstGeom prst="rect">
            <a:avLst/>
          </a:prstGeom>
        </p:spPr>
      </p:pic>
      <p:sp>
        <p:nvSpPr>
          <p:cNvPr id="2" name="Title 1">
            <a:extLst>
              <a:ext uri="{FF2B5EF4-FFF2-40B4-BE49-F238E27FC236}">
                <a16:creationId xmlns:a16="http://schemas.microsoft.com/office/drawing/2014/main" id="{AD38E368-5D61-6278-F026-DFD2962ADD97}"/>
              </a:ext>
            </a:extLst>
          </p:cNvPr>
          <p:cNvSpPr>
            <a:spLocks noGrp="1"/>
          </p:cNvSpPr>
          <p:nvPr>
            <p:ph type="title"/>
          </p:nvPr>
        </p:nvSpPr>
        <p:spPr>
          <a:xfrm>
            <a:off x="0" y="44155"/>
            <a:ext cx="10515600" cy="369332"/>
          </a:xfrm>
        </p:spPr>
        <p:txBody>
          <a:bodyPr>
            <a:normAutofit fontScale="90000"/>
          </a:bodyPr>
          <a:lstStyle/>
          <a:p>
            <a:pPr>
              <a:defRPr/>
            </a:pPr>
            <a:r>
              <a:rPr lang="en-CA" sz="2800" dirty="0"/>
              <a:t>Foot and Mouth Disease – Hazard Trend</a:t>
            </a:r>
          </a:p>
        </p:txBody>
      </p:sp>
      <p:sp>
        <p:nvSpPr>
          <p:cNvPr id="20484" name="Slide Number Placeholder 4">
            <a:extLst>
              <a:ext uri="{FF2B5EF4-FFF2-40B4-BE49-F238E27FC236}">
                <a16:creationId xmlns:a16="http://schemas.microsoft.com/office/drawing/2014/main" id="{94656753-4EB4-0906-2CA2-B70737DA095E}"/>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3C30D0B2-B18D-4062-9E23-82A2867E6E28}" type="slidenum">
              <a:rPr lang="en-US" altLang="en-US" sz="1200" smtClean="0">
                <a:solidFill>
                  <a:srgbClr val="898989"/>
                </a:solidFill>
              </a:rPr>
              <a:pPr>
                <a:lnSpc>
                  <a:spcPct val="100000"/>
                </a:lnSpc>
                <a:spcBef>
                  <a:spcPct val="0"/>
                </a:spcBef>
                <a:buFontTx/>
                <a:buNone/>
              </a:pPr>
              <a:t>7</a:t>
            </a:fld>
            <a:endParaRPr lang="en-US" altLang="en-US" sz="1200">
              <a:solidFill>
                <a:srgbClr val="898989"/>
              </a:solidFill>
            </a:endParaRPr>
          </a:p>
        </p:txBody>
      </p:sp>
      <p:sp>
        <p:nvSpPr>
          <p:cNvPr id="14" name="Rectangle 13">
            <a:extLst>
              <a:ext uri="{FF2B5EF4-FFF2-40B4-BE49-F238E27FC236}">
                <a16:creationId xmlns:a16="http://schemas.microsoft.com/office/drawing/2014/main" id="{B5FDDF32-2A32-DE39-6C83-6E4A4251D87D}"/>
              </a:ext>
            </a:extLst>
          </p:cNvPr>
          <p:cNvSpPr/>
          <p:nvPr/>
        </p:nvSpPr>
        <p:spPr>
          <a:xfrm>
            <a:off x="5427201" y="2694090"/>
            <a:ext cx="1003300" cy="2755900"/>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0486" name="Rectangle 14">
            <a:extLst>
              <a:ext uri="{FF2B5EF4-FFF2-40B4-BE49-F238E27FC236}">
                <a16:creationId xmlns:a16="http://schemas.microsoft.com/office/drawing/2014/main" id="{38126E69-6FB6-57D0-40A6-0D1BD06A6C75}"/>
              </a:ext>
            </a:extLst>
          </p:cNvPr>
          <p:cNvSpPr>
            <a:spLocks noChangeArrowheads="1"/>
          </p:cNvSpPr>
          <p:nvPr/>
        </p:nvSpPr>
        <p:spPr bwMode="auto">
          <a:xfrm>
            <a:off x="8535526" y="2693764"/>
            <a:ext cx="601663" cy="2755900"/>
          </a:xfrm>
          <a:prstGeom prst="rect">
            <a:avLst/>
          </a:prstGeom>
          <a:noFill/>
          <a:ln w="38100" algn="ctr">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0487" name="Text Box 4">
            <a:extLst>
              <a:ext uri="{FF2B5EF4-FFF2-40B4-BE49-F238E27FC236}">
                <a16:creationId xmlns:a16="http://schemas.microsoft.com/office/drawing/2014/main" id="{55511788-AA84-21B5-E894-DE473D293B18}"/>
              </a:ext>
            </a:extLst>
          </p:cNvPr>
          <p:cNvSpPr txBox="1">
            <a:spLocks noChangeArrowheads="1"/>
          </p:cNvSpPr>
          <p:nvPr/>
        </p:nvSpPr>
        <p:spPr bwMode="auto">
          <a:xfrm>
            <a:off x="7343009" y="2213027"/>
            <a:ext cx="109061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100" dirty="0">
              <a:ea typeface="Calibri" panose="020F0502020204030204" pitchFamily="34" charset="0"/>
              <a:cs typeface="Times New Roman" panose="02020603050405020304" pitchFamily="18" charset="0"/>
            </a:endParaRPr>
          </a:p>
          <a:p>
            <a:pPr>
              <a:lnSpc>
                <a:spcPct val="100000"/>
              </a:lnSpc>
              <a:spcBef>
                <a:spcPct val="0"/>
              </a:spcBef>
              <a:buFontTx/>
              <a:buNone/>
            </a:pPr>
            <a:r>
              <a:rPr lang="en-CA" altLang="en-US" sz="1600" b="1" dirty="0">
                <a:ea typeface="Calibri" panose="020F0502020204030204" pitchFamily="34" charset="0"/>
                <a:cs typeface="Times New Roman" panose="02020603050405020304" pitchFamily="18" charset="0"/>
              </a:rPr>
              <a:t>Indonesia</a:t>
            </a:r>
            <a:endParaRPr lang="en-CA" altLang="en-US" sz="1600" b="1" dirty="0">
              <a:latin typeface="Arial" panose="020B0604020202020204" pitchFamily="34" charset="0"/>
              <a:ea typeface="Calibri" panose="020F0502020204030204" pitchFamily="34" charset="0"/>
              <a:cs typeface="Times New Roman" panose="02020603050405020304" pitchFamily="18" charset="0"/>
            </a:endParaRPr>
          </a:p>
        </p:txBody>
      </p:sp>
      <p:sp>
        <p:nvSpPr>
          <p:cNvPr id="20488" name="Text Box 3">
            <a:extLst>
              <a:ext uri="{FF2B5EF4-FFF2-40B4-BE49-F238E27FC236}">
                <a16:creationId xmlns:a16="http://schemas.microsoft.com/office/drawing/2014/main" id="{4BEC7229-1224-6807-60B6-A9F694D8E929}"/>
              </a:ext>
            </a:extLst>
          </p:cNvPr>
          <p:cNvSpPr txBox="1">
            <a:spLocks noChangeArrowheads="1"/>
          </p:cNvSpPr>
          <p:nvPr/>
        </p:nvSpPr>
        <p:spPr bwMode="auto">
          <a:xfrm>
            <a:off x="5601776" y="2168578"/>
            <a:ext cx="112395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CA" altLang="en-US" sz="1600" b="1" dirty="0">
              <a:ea typeface="Calibri" panose="020F0502020204030204" pitchFamily="34" charset="0"/>
              <a:cs typeface="Times New Roman" panose="02020603050405020304" pitchFamily="18" charset="0"/>
            </a:endParaRPr>
          </a:p>
          <a:p>
            <a:pPr>
              <a:lnSpc>
                <a:spcPct val="100000"/>
              </a:lnSpc>
              <a:spcBef>
                <a:spcPct val="0"/>
              </a:spcBef>
              <a:buFontTx/>
              <a:buNone/>
            </a:pPr>
            <a:r>
              <a:rPr lang="en-CA" altLang="en-US" sz="1600" b="1" dirty="0">
                <a:ea typeface="Calibri" panose="020F0502020204030204" pitchFamily="34" charset="0"/>
                <a:cs typeface="Times New Roman" panose="02020603050405020304" pitchFamily="18" charset="0"/>
              </a:rPr>
              <a:t>COVID</a:t>
            </a:r>
            <a:endParaRPr lang="en-CA" altLang="en-US" sz="1600" dirty="0">
              <a:latin typeface="Arial" panose="020B0604020202020204" pitchFamily="34" charset="0"/>
              <a:ea typeface="Calibri" panose="020F0502020204030204" pitchFamily="34" charset="0"/>
              <a:cs typeface="Times New Roman" panose="02020603050405020304" pitchFamily="18" charset="0"/>
            </a:endParaRPr>
          </a:p>
        </p:txBody>
      </p:sp>
      <p:sp>
        <p:nvSpPr>
          <p:cNvPr id="20489" name="Rectangle 17">
            <a:extLst>
              <a:ext uri="{FF2B5EF4-FFF2-40B4-BE49-F238E27FC236}">
                <a16:creationId xmlns:a16="http://schemas.microsoft.com/office/drawing/2014/main" id="{D8CCBB48-3EDF-993A-04F2-BE925A0F61A7}"/>
              </a:ext>
            </a:extLst>
          </p:cNvPr>
          <p:cNvSpPr>
            <a:spLocks noChangeArrowheads="1"/>
          </p:cNvSpPr>
          <p:nvPr/>
        </p:nvSpPr>
        <p:spPr bwMode="auto">
          <a:xfrm>
            <a:off x="7432571" y="2694090"/>
            <a:ext cx="801688" cy="2755900"/>
          </a:xfrm>
          <a:prstGeom prst="rect">
            <a:avLst/>
          </a:prstGeom>
          <a:noFill/>
          <a:ln w="38100" algn="ctr">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0490" name="Text Box 5">
            <a:extLst>
              <a:ext uri="{FF2B5EF4-FFF2-40B4-BE49-F238E27FC236}">
                <a16:creationId xmlns:a16="http://schemas.microsoft.com/office/drawing/2014/main" id="{5E3AC326-9F55-A32B-C8FA-E4DE40D8188C}"/>
              </a:ext>
            </a:extLst>
          </p:cNvPr>
          <p:cNvSpPr txBox="1">
            <a:spLocks noChangeArrowheads="1"/>
          </p:cNvSpPr>
          <p:nvPr/>
        </p:nvSpPr>
        <p:spPr bwMode="auto">
          <a:xfrm>
            <a:off x="8073563" y="2143485"/>
            <a:ext cx="152717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CA" altLang="en-US" sz="1600" b="1" dirty="0">
                <a:ea typeface="Calibri" panose="020F0502020204030204" pitchFamily="34" charset="0"/>
                <a:cs typeface="Times New Roman" panose="02020603050405020304" pitchFamily="18" charset="0"/>
              </a:rPr>
              <a:t>SAT-2 </a:t>
            </a:r>
          </a:p>
          <a:p>
            <a:pPr algn="ctr">
              <a:lnSpc>
                <a:spcPct val="100000"/>
              </a:lnSpc>
              <a:spcBef>
                <a:spcPct val="0"/>
              </a:spcBef>
              <a:buFontTx/>
              <a:buNone/>
            </a:pPr>
            <a:r>
              <a:rPr lang="en-CA" altLang="en-US" sz="1600" b="1" dirty="0">
                <a:ea typeface="Calibri" panose="020F0502020204030204" pitchFamily="34" charset="0"/>
                <a:cs typeface="Times New Roman" panose="02020603050405020304" pitchFamily="18" charset="0"/>
              </a:rPr>
              <a:t>Middle East</a:t>
            </a:r>
            <a:endParaRPr lang="en-CA" altLang="en-US" sz="1600" b="1" dirty="0">
              <a:latin typeface="Arial" panose="020B0604020202020204" pitchFamily="34" charset="0"/>
              <a:ea typeface="Calibri" panose="020F0502020204030204" pitchFamily="34" charset="0"/>
              <a:cs typeface="Times New Roman" panose="02020603050405020304" pitchFamily="18" charset="0"/>
            </a:endParaRPr>
          </a:p>
        </p:txBody>
      </p:sp>
      <p:sp>
        <p:nvSpPr>
          <p:cNvPr id="20" name="Arrow: Down 19">
            <a:extLst>
              <a:ext uri="{FF2B5EF4-FFF2-40B4-BE49-F238E27FC236}">
                <a16:creationId xmlns:a16="http://schemas.microsoft.com/office/drawing/2014/main" id="{8AB848B7-4B7A-0BEA-C6A0-95FF6517A4D2}"/>
              </a:ext>
            </a:extLst>
          </p:cNvPr>
          <p:cNvSpPr/>
          <p:nvPr/>
        </p:nvSpPr>
        <p:spPr>
          <a:xfrm>
            <a:off x="10571833" y="3287788"/>
            <a:ext cx="184150" cy="5334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0492" name="Text Box 7">
            <a:extLst>
              <a:ext uri="{FF2B5EF4-FFF2-40B4-BE49-F238E27FC236}">
                <a16:creationId xmlns:a16="http://schemas.microsoft.com/office/drawing/2014/main" id="{E898BD66-ECDA-291F-32C1-B12727FCED71}"/>
              </a:ext>
            </a:extLst>
          </p:cNvPr>
          <p:cNvSpPr txBox="1">
            <a:spLocks noChangeArrowheads="1"/>
          </p:cNvSpPr>
          <p:nvPr/>
        </p:nvSpPr>
        <p:spPr bwMode="auto">
          <a:xfrm>
            <a:off x="9892024" y="2973411"/>
            <a:ext cx="1052513"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600" b="1" dirty="0">
                <a:ea typeface="Calibri" panose="020F0502020204030204" pitchFamily="34" charset="0"/>
                <a:cs typeface="Times New Roman" panose="02020603050405020304" pitchFamily="18" charset="0"/>
              </a:rPr>
              <a:t>Germany</a:t>
            </a:r>
            <a:r>
              <a:rPr lang="en-CA" altLang="en-US" sz="1100" dirty="0">
                <a:ea typeface="Calibri" panose="020F0502020204030204" pitchFamily="34" charset="0"/>
                <a:cs typeface="Times New Roman" panose="02020603050405020304" pitchFamily="18" charset="0"/>
              </a:rPr>
              <a:t> </a:t>
            </a:r>
            <a:endParaRPr lang="en-CA" altLang="en-US" sz="1800" dirty="0">
              <a:latin typeface="Arial" panose="020B0604020202020204" pitchFamily="34" charset="0"/>
              <a:ea typeface="Calibri" panose="020F0502020204030204" pitchFamily="34" charset="0"/>
              <a:cs typeface="Times New Roman" panose="02020603050405020304" pitchFamily="18" charset="0"/>
            </a:endParaRPr>
          </a:p>
        </p:txBody>
      </p:sp>
      <p:sp>
        <p:nvSpPr>
          <p:cNvPr id="25" name="Arrow: Down 24">
            <a:extLst>
              <a:ext uri="{FF2B5EF4-FFF2-40B4-BE49-F238E27FC236}">
                <a16:creationId xmlns:a16="http://schemas.microsoft.com/office/drawing/2014/main" id="{0F880751-8121-AB63-2E6B-35EA7B5E5A2D}"/>
              </a:ext>
            </a:extLst>
          </p:cNvPr>
          <p:cNvSpPr/>
          <p:nvPr/>
        </p:nvSpPr>
        <p:spPr>
          <a:xfrm>
            <a:off x="10724847" y="2349575"/>
            <a:ext cx="184150" cy="5334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0494" name="Text Box 7">
            <a:extLst>
              <a:ext uri="{FF2B5EF4-FFF2-40B4-BE49-F238E27FC236}">
                <a16:creationId xmlns:a16="http://schemas.microsoft.com/office/drawing/2014/main" id="{8ED510F1-2E39-3799-4FAC-7E1F608996BE}"/>
              </a:ext>
            </a:extLst>
          </p:cNvPr>
          <p:cNvSpPr txBox="1">
            <a:spLocks noChangeArrowheads="1"/>
          </p:cNvSpPr>
          <p:nvPr/>
        </p:nvSpPr>
        <p:spPr bwMode="auto">
          <a:xfrm>
            <a:off x="10078071" y="2047285"/>
            <a:ext cx="10525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CA" altLang="en-US" sz="1600" b="1" dirty="0">
                <a:ea typeface="Calibri" panose="020F0502020204030204" pitchFamily="34" charset="0"/>
                <a:cs typeface="Times New Roman" panose="02020603050405020304" pitchFamily="18" charset="0"/>
              </a:rPr>
              <a:t>Hungary</a:t>
            </a:r>
            <a:endParaRPr lang="en-CA" altLang="en-US" sz="1800" dirty="0">
              <a:latin typeface="Arial" panose="020B0604020202020204" pitchFamily="34" charset="0"/>
              <a:ea typeface="Calibri" panose="020F0502020204030204" pitchFamily="34" charset="0"/>
              <a:cs typeface="Times New Roman" panose="02020603050405020304" pitchFamily="18" charset="0"/>
            </a:endParaRPr>
          </a:p>
        </p:txBody>
      </p:sp>
      <p:sp>
        <p:nvSpPr>
          <p:cNvPr id="5" name="Arrow: Down 4">
            <a:extLst>
              <a:ext uri="{FF2B5EF4-FFF2-40B4-BE49-F238E27FC236}">
                <a16:creationId xmlns:a16="http://schemas.microsoft.com/office/drawing/2014/main" id="{5E527F95-9251-6EE9-BF50-8F94A3E7D335}"/>
              </a:ext>
            </a:extLst>
          </p:cNvPr>
          <p:cNvSpPr/>
          <p:nvPr/>
        </p:nvSpPr>
        <p:spPr>
          <a:xfrm>
            <a:off x="10816922" y="1475382"/>
            <a:ext cx="184150" cy="533400"/>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6" name="Text Box 7">
            <a:extLst>
              <a:ext uri="{FF2B5EF4-FFF2-40B4-BE49-F238E27FC236}">
                <a16:creationId xmlns:a16="http://schemas.microsoft.com/office/drawing/2014/main" id="{ECB8E79A-E087-6F86-37EA-99A389C21A69}"/>
              </a:ext>
            </a:extLst>
          </p:cNvPr>
          <p:cNvSpPr txBox="1">
            <a:spLocks noChangeArrowheads="1"/>
          </p:cNvSpPr>
          <p:nvPr/>
        </p:nvSpPr>
        <p:spPr bwMode="auto">
          <a:xfrm>
            <a:off x="10267340" y="1172571"/>
            <a:ext cx="1052512" cy="490538"/>
          </a:xfrm>
          <a:prstGeom prst="rect">
            <a:avLst/>
          </a:prstGeom>
          <a:no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en-CA" altLang="en-US" sz="1600" b="1" dirty="0">
                <a:latin typeface="+mn-lt"/>
                <a:ea typeface="Calibri" panose="020F0502020204030204" pitchFamily="34" charset="0"/>
                <a:cs typeface="Times New Roman" panose="02020603050405020304" pitchFamily="18" charset="0"/>
              </a:rPr>
              <a:t>Slovakia</a:t>
            </a:r>
            <a:endParaRPr lang="en-CA" altLang="en-US" sz="1800" dirty="0">
              <a:latin typeface="+mn-lt"/>
              <a:ea typeface="Calibri" panose="020F0502020204030204" pitchFamily="34" charset="0"/>
              <a:cs typeface="Times New Roman" panose="02020603050405020304" pitchFamily="18" charset="0"/>
            </a:endParaRPr>
          </a:p>
        </p:txBody>
      </p:sp>
      <p:sp>
        <p:nvSpPr>
          <p:cNvPr id="20497" name="Rectangle 17">
            <a:extLst>
              <a:ext uri="{FF2B5EF4-FFF2-40B4-BE49-F238E27FC236}">
                <a16:creationId xmlns:a16="http://schemas.microsoft.com/office/drawing/2014/main" id="{D8B5D65B-587B-E354-EB1C-6EDC1444AF6B}"/>
              </a:ext>
            </a:extLst>
          </p:cNvPr>
          <p:cNvSpPr>
            <a:spLocks noChangeArrowheads="1"/>
          </p:cNvSpPr>
          <p:nvPr/>
        </p:nvSpPr>
        <p:spPr bwMode="auto">
          <a:xfrm>
            <a:off x="11130583" y="4595354"/>
            <a:ext cx="362199" cy="844806"/>
          </a:xfrm>
          <a:prstGeom prst="rect">
            <a:avLst/>
          </a:prstGeom>
          <a:noFill/>
          <a:ln w="38100" algn="ctr">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8" name="Text Box 5">
            <a:extLst>
              <a:ext uri="{FF2B5EF4-FFF2-40B4-BE49-F238E27FC236}">
                <a16:creationId xmlns:a16="http://schemas.microsoft.com/office/drawing/2014/main" id="{EE3ACBDD-6587-B8BC-B283-BE48CC7727F0}"/>
              </a:ext>
            </a:extLst>
          </p:cNvPr>
          <p:cNvSpPr txBox="1">
            <a:spLocks noChangeArrowheads="1"/>
          </p:cNvSpPr>
          <p:nvPr/>
        </p:nvSpPr>
        <p:spPr bwMode="auto">
          <a:xfrm>
            <a:off x="10736050" y="2973411"/>
            <a:ext cx="1527175" cy="298450"/>
          </a:xfrm>
          <a:prstGeom prst="rect">
            <a:avLst/>
          </a:prstGeom>
          <a:noFill/>
          <a:ln>
            <a:noFill/>
          </a:ln>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defRPr/>
            </a:pPr>
            <a:r>
              <a:rPr lang="en-CA" altLang="en-US" sz="1600" b="1" dirty="0">
                <a:ea typeface="Calibri" panose="020F0502020204030204" pitchFamily="34" charset="0"/>
                <a:cs typeface="Times New Roman" panose="02020603050405020304" pitchFamily="18" charset="0"/>
              </a:rPr>
              <a:t>SAT-1 </a:t>
            </a:r>
          </a:p>
          <a:p>
            <a:pPr algn="ctr">
              <a:lnSpc>
                <a:spcPct val="100000"/>
              </a:lnSpc>
              <a:spcBef>
                <a:spcPct val="0"/>
              </a:spcBef>
              <a:buFontTx/>
              <a:buNone/>
              <a:defRPr/>
            </a:pPr>
            <a:r>
              <a:rPr lang="en-CA" altLang="en-US" sz="1600" b="1" dirty="0">
                <a:ea typeface="Calibri" panose="020F0502020204030204" pitchFamily="34" charset="0"/>
                <a:cs typeface="Times New Roman" panose="02020603050405020304" pitchFamily="18" charset="0"/>
              </a:rPr>
              <a:t>Middle East</a:t>
            </a:r>
          </a:p>
          <a:p>
            <a:pPr algn="ctr">
              <a:lnSpc>
                <a:spcPct val="100000"/>
              </a:lnSpc>
              <a:spcBef>
                <a:spcPct val="0"/>
              </a:spcBef>
              <a:buFontTx/>
              <a:buNone/>
              <a:defRPr/>
            </a:pPr>
            <a:r>
              <a:rPr lang="en-CA" altLang="en-US" sz="1600" b="1" dirty="0">
                <a:latin typeface="+mn-lt"/>
                <a:ea typeface="Calibri" panose="020F0502020204030204" pitchFamily="34" charset="0"/>
                <a:cs typeface="Times New Roman" panose="02020603050405020304" pitchFamily="18" charset="0"/>
              </a:rPr>
              <a:t>&amp; </a:t>
            </a:r>
            <a:r>
              <a:rPr lang="en-CA" altLang="en-US" sz="1600" b="1" dirty="0" err="1">
                <a:latin typeface="+mn-lt"/>
                <a:ea typeface="Calibri" panose="020F0502020204030204" pitchFamily="34" charset="0"/>
                <a:cs typeface="Times New Roman" panose="02020603050405020304" pitchFamily="18" charset="0"/>
              </a:rPr>
              <a:t>Turikye</a:t>
            </a:r>
            <a:endParaRPr lang="en-CA" altLang="en-US" sz="1600" b="1" dirty="0">
              <a:latin typeface="+mn-lt"/>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D81BD7FB-6B18-C7B0-3DD9-C2AA2EBF4FD9}"/>
              </a:ext>
            </a:extLst>
          </p:cNvPr>
          <p:cNvSpPr txBox="1"/>
          <p:nvPr/>
        </p:nvSpPr>
        <p:spPr>
          <a:xfrm>
            <a:off x="777240" y="6337579"/>
            <a:ext cx="6096000" cy="369332"/>
          </a:xfrm>
          <a:prstGeom prst="rect">
            <a:avLst/>
          </a:prstGeom>
          <a:noFill/>
        </p:spPr>
        <p:txBody>
          <a:bodyPr wrap="square">
            <a:spAutoFit/>
          </a:bodyPr>
          <a:lstStyle/>
          <a:p>
            <a:r>
              <a:rPr lang="en-CA" dirty="0">
                <a:hlinkClick r:id="rId4"/>
              </a:rPr>
              <a:t>October Report 2025_fv</a:t>
            </a:r>
            <a:endParaRPr lang="en-CA"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EE2EA-0D2C-5B3C-7A40-8827533B1E0F}"/>
              </a:ext>
            </a:extLst>
          </p:cNvPr>
          <p:cNvSpPr>
            <a:spLocks noGrp="1"/>
          </p:cNvSpPr>
          <p:nvPr>
            <p:ph type="title"/>
          </p:nvPr>
        </p:nvSpPr>
        <p:spPr>
          <a:xfrm>
            <a:off x="838200" y="341128"/>
            <a:ext cx="10515600" cy="611170"/>
          </a:xfrm>
        </p:spPr>
        <p:txBody>
          <a:bodyPr>
            <a:normAutofit fontScale="90000"/>
          </a:bodyPr>
          <a:lstStyle/>
          <a:p>
            <a:r>
              <a:rPr lang="en-CA" b="1" dirty="0">
                <a:latin typeface="+mn-lt"/>
              </a:rPr>
              <a:t>FMD SAT-1 Spread</a:t>
            </a:r>
          </a:p>
        </p:txBody>
      </p:sp>
      <p:sp>
        <p:nvSpPr>
          <p:cNvPr id="3" name="Content Placeholder 2">
            <a:extLst>
              <a:ext uri="{FF2B5EF4-FFF2-40B4-BE49-F238E27FC236}">
                <a16:creationId xmlns:a16="http://schemas.microsoft.com/office/drawing/2014/main" id="{E284D77B-CF63-49F8-682D-35D4414AD86E}"/>
              </a:ext>
            </a:extLst>
          </p:cNvPr>
          <p:cNvSpPr>
            <a:spLocks noGrp="1"/>
          </p:cNvSpPr>
          <p:nvPr>
            <p:ph idx="1"/>
          </p:nvPr>
        </p:nvSpPr>
        <p:spPr>
          <a:xfrm>
            <a:off x="113182" y="1498387"/>
            <a:ext cx="5368787" cy="4803694"/>
          </a:xfrm>
        </p:spPr>
        <p:txBody>
          <a:bodyPr>
            <a:normAutofit/>
          </a:bodyPr>
          <a:lstStyle/>
          <a:p>
            <a:r>
              <a:rPr lang="en-US" dirty="0"/>
              <a:t>FMD SAT-1 had been spreading in the Middle East and North Africa (Iraq, Bahrain, Egypt, Kuwait)</a:t>
            </a:r>
          </a:p>
          <a:p>
            <a:r>
              <a:rPr lang="en-US" dirty="0"/>
              <a:t>Türkiye has an ongoing high number of cases 78 last month </a:t>
            </a:r>
            <a:r>
              <a:rPr lang="en-CA" sz="1600" dirty="0">
                <a:hlinkClick r:id="rId3"/>
              </a:rPr>
              <a:t>ADIS outbreaks-weekly-report</a:t>
            </a:r>
            <a:endParaRPr lang="en-US" sz="1600" dirty="0"/>
          </a:p>
          <a:p>
            <a:r>
              <a:rPr lang="en-US" dirty="0"/>
              <a:t>Cases also now reported in </a:t>
            </a:r>
            <a:r>
              <a:rPr lang="en-US" dirty="0">
                <a:solidFill>
                  <a:schemeClr val="accent1"/>
                </a:solidFill>
              </a:rPr>
              <a:t>Azerbaijan</a:t>
            </a:r>
            <a:r>
              <a:rPr lang="en-US" dirty="0"/>
              <a:t> and </a:t>
            </a:r>
            <a:r>
              <a:rPr lang="en-US" dirty="0">
                <a:solidFill>
                  <a:schemeClr val="accent5"/>
                </a:solidFill>
              </a:rPr>
              <a:t>Iran</a:t>
            </a:r>
          </a:p>
          <a:p>
            <a:pPr lvl="1"/>
            <a:r>
              <a:rPr lang="en-US" dirty="0"/>
              <a:t>Insufficient vaccine to manage the outbreaks</a:t>
            </a:r>
          </a:p>
          <a:p>
            <a:r>
              <a:rPr lang="en-CA" sz="2000" dirty="0">
                <a:hlinkClick r:id="rId4"/>
              </a:rPr>
              <a:t>Country Reports: 2025 | World Reference Laboratory for Foot-and-Mouth Disease</a:t>
            </a:r>
            <a:endParaRPr lang="en-US" sz="2000" dirty="0"/>
          </a:p>
        </p:txBody>
      </p:sp>
      <p:pic>
        <p:nvPicPr>
          <p:cNvPr id="5" name="Picture 4">
            <a:extLst>
              <a:ext uri="{FF2B5EF4-FFF2-40B4-BE49-F238E27FC236}">
                <a16:creationId xmlns:a16="http://schemas.microsoft.com/office/drawing/2014/main" id="{D040426A-2879-1579-2F4E-104A9DEF37E4}"/>
              </a:ext>
            </a:extLst>
          </p:cNvPr>
          <p:cNvPicPr>
            <a:picLocks noChangeAspect="1"/>
          </p:cNvPicPr>
          <p:nvPr/>
        </p:nvPicPr>
        <p:blipFill>
          <a:blip r:embed="rId5"/>
          <a:stretch>
            <a:fillRect/>
          </a:stretch>
        </p:blipFill>
        <p:spPr>
          <a:xfrm>
            <a:off x="5632094" y="341128"/>
            <a:ext cx="6569221" cy="4379481"/>
          </a:xfrm>
          <a:prstGeom prst="rect">
            <a:avLst/>
          </a:prstGeom>
        </p:spPr>
      </p:pic>
      <p:sp>
        <p:nvSpPr>
          <p:cNvPr id="9" name="Star: 6 Points 8">
            <a:extLst>
              <a:ext uri="{FF2B5EF4-FFF2-40B4-BE49-F238E27FC236}">
                <a16:creationId xmlns:a16="http://schemas.microsoft.com/office/drawing/2014/main" id="{006F2A23-E31B-2A5A-AA50-D29261FD7C3C}"/>
              </a:ext>
            </a:extLst>
          </p:cNvPr>
          <p:cNvSpPr/>
          <p:nvPr/>
        </p:nvSpPr>
        <p:spPr>
          <a:xfrm>
            <a:off x="8018060" y="1569493"/>
            <a:ext cx="177421" cy="191068"/>
          </a:xfrm>
          <a:prstGeom prst="star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Star: 6 Points 9">
            <a:extLst>
              <a:ext uri="{FF2B5EF4-FFF2-40B4-BE49-F238E27FC236}">
                <a16:creationId xmlns:a16="http://schemas.microsoft.com/office/drawing/2014/main" id="{8233237C-966E-1890-B778-78281CCAEFAB}"/>
              </a:ext>
            </a:extLst>
          </p:cNvPr>
          <p:cNvSpPr/>
          <p:nvPr/>
        </p:nvSpPr>
        <p:spPr>
          <a:xfrm>
            <a:off x="8120418" y="1760561"/>
            <a:ext cx="163773" cy="136478"/>
          </a:xfrm>
          <a:prstGeom prst="star6">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B7E853CA-0051-9493-41E7-8E739EFDDE44}"/>
              </a:ext>
            </a:extLst>
          </p:cNvPr>
          <p:cNvSpPr txBox="1"/>
          <p:nvPr/>
        </p:nvSpPr>
        <p:spPr>
          <a:xfrm>
            <a:off x="5916706" y="5232827"/>
            <a:ext cx="5816813" cy="923330"/>
          </a:xfrm>
          <a:prstGeom prst="rect">
            <a:avLst/>
          </a:prstGeom>
          <a:noFill/>
        </p:spPr>
        <p:txBody>
          <a:bodyPr wrap="square" rtlCol="0">
            <a:spAutoFit/>
          </a:bodyPr>
          <a:lstStyle/>
          <a:p>
            <a:r>
              <a:rPr lang="en-CA" dirty="0"/>
              <a:t>Buffer zone of vaccinated animals in Russia may protect Europe if SAT-1 is included in the vaccine used. Vaccine strains used in the buffer zone are uncertain.</a:t>
            </a:r>
          </a:p>
        </p:txBody>
      </p:sp>
      <p:sp>
        <p:nvSpPr>
          <p:cNvPr id="7" name="TextBox 6">
            <a:extLst>
              <a:ext uri="{FF2B5EF4-FFF2-40B4-BE49-F238E27FC236}">
                <a16:creationId xmlns:a16="http://schemas.microsoft.com/office/drawing/2014/main" id="{730FBAD1-3357-74A5-EDEE-EDB787AC9A53}"/>
              </a:ext>
            </a:extLst>
          </p:cNvPr>
          <p:cNvSpPr txBox="1"/>
          <p:nvPr/>
        </p:nvSpPr>
        <p:spPr>
          <a:xfrm>
            <a:off x="2095671" y="6444967"/>
            <a:ext cx="6099810" cy="369332"/>
          </a:xfrm>
          <a:prstGeom prst="rect">
            <a:avLst/>
          </a:prstGeom>
          <a:noFill/>
        </p:spPr>
        <p:txBody>
          <a:bodyPr wrap="square">
            <a:spAutoFit/>
          </a:bodyPr>
          <a:lstStyle/>
          <a:p>
            <a:r>
              <a:rPr lang="en-CA" dirty="0">
                <a:hlinkClick r:id="rId6"/>
              </a:rPr>
              <a:t>https://www.egyptwindow.net/article</a:t>
            </a:r>
            <a:r>
              <a:rPr lang="en-CA">
                <a:hlinkClick r:id="rId6"/>
              </a:rPr>
              <a:t>/4892689</a:t>
            </a:r>
            <a:r>
              <a:rPr lang="en-CA"/>
              <a:t> </a:t>
            </a:r>
            <a:endParaRPr lang="en-CA" dirty="0"/>
          </a:p>
        </p:txBody>
      </p:sp>
    </p:spTree>
    <p:extLst>
      <p:ext uri="{BB962C8B-B14F-4D97-AF65-F5344CB8AC3E}">
        <p14:creationId xmlns:p14="http://schemas.microsoft.com/office/powerpoint/2010/main" val="238209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23C43D9F-27F3-1D7C-91C5-3E8104C6E21F}"/>
              </a:ext>
            </a:extLst>
          </p:cNvPr>
          <p:cNvPicPr>
            <a:picLocks noGrp="1" noChangeAspect="1"/>
          </p:cNvPicPr>
          <p:nvPr>
            <p:ph sz="half" idx="2"/>
          </p:nvPr>
        </p:nvPicPr>
        <p:blipFill>
          <a:blip r:embed="rId3"/>
          <a:stretch>
            <a:fillRect/>
          </a:stretch>
        </p:blipFill>
        <p:spPr>
          <a:xfrm>
            <a:off x="8610600" y="3327619"/>
            <a:ext cx="3269644" cy="2910343"/>
          </a:xfrm>
        </p:spPr>
      </p:pic>
      <p:pic>
        <p:nvPicPr>
          <p:cNvPr id="16" name="Picture 15">
            <a:extLst>
              <a:ext uri="{FF2B5EF4-FFF2-40B4-BE49-F238E27FC236}">
                <a16:creationId xmlns:a16="http://schemas.microsoft.com/office/drawing/2014/main" id="{B2181EC6-43C8-73A1-6E0B-F968FB74C172}"/>
              </a:ext>
            </a:extLst>
          </p:cNvPr>
          <p:cNvPicPr>
            <a:picLocks noChangeAspect="1"/>
          </p:cNvPicPr>
          <p:nvPr/>
        </p:nvPicPr>
        <p:blipFill>
          <a:blip r:embed="rId4"/>
          <a:stretch>
            <a:fillRect/>
          </a:stretch>
        </p:blipFill>
        <p:spPr>
          <a:xfrm>
            <a:off x="8610600" y="1198899"/>
            <a:ext cx="3269644" cy="2886552"/>
          </a:xfrm>
          <a:prstGeom prst="rect">
            <a:avLst/>
          </a:prstGeom>
        </p:spPr>
      </p:pic>
      <p:sp>
        <p:nvSpPr>
          <p:cNvPr id="2" name="Title 1">
            <a:extLst>
              <a:ext uri="{FF2B5EF4-FFF2-40B4-BE49-F238E27FC236}">
                <a16:creationId xmlns:a16="http://schemas.microsoft.com/office/drawing/2014/main" id="{734601BE-71FC-9CD1-F906-22380CAFEE69}"/>
              </a:ext>
            </a:extLst>
          </p:cNvPr>
          <p:cNvSpPr>
            <a:spLocks noGrp="1"/>
          </p:cNvSpPr>
          <p:nvPr>
            <p:ph type="title"/>
          </p:nvPr>
        </p:nvSpPr>
        <p:spPr>
          <a:xfrm>
            <a:off x="838200" y="0"/>
            <a:ext cx="10515600" cy="1144589"/>
          </a:xfrm>
        </p:spPr>
        <p:txBody>
          <a:bodyPr>
            <a:normAutofit/>
          </a:bodyPr>
          <a:lstStyle/>
          <a:p>
            <a:r>
              <a:rPr lang="en-CA" sz="2000" b="1" dirty="0">
                <a:latin typeface="+mn-lt"/>
                <a:hlinkClick r:id="rId5"/>
              </a:rPr>
              <a:t>Pathogenicity of the First Buffalo‐origin </a:t>
            </a:r>
            <a:r>
              <a:rPr lang="en-CA" sz="2000" b="1" dirty="0" err="1">
                <a:latin typeface="+mn-lt"/>
                <a:hlinkClick r:id="rId5"/>
              </a:rPr>
              <a:t>Senecavirus</a:t>
            </a:r>
            <a:r>
              <a:rPr lang="en-CA" sz="2000" b="1" dirty="0">
                <a:latin typeface="+mn-lt"/>
                <a:hlinkClick r:id="rId5"/>
              </a:rPr>
              <a:t> A in Conventional Piglets and Buffaloes - Zhou - 2025 - Transboundary and Emerging Diseases - Wiley Online Library</a:t>
            </a:r>
            <a:endParaRPr lang="en-CA" sz="2000" b="1" dirty="0">
              <a:latin typeface="+mn-lt"/>
            </a:endParaRPr>
          </a:p>
        </p:txBody>
      </p:sp>
      <p:sp>
        <p:nvSpPr>
          <p:cNvPr id="7" name="Content Placeholder 6">
            <a:extLst>
              <a:ext uri="{FF2B5EF4-FFF2-40B4-BE49-F238E27FC236}">
                <a16:creationId xmlns:a16="http://schemas.microsoft.com/office/drawing/2014/main" id="{E0B007B4-F684-E157-3A81-F5BD4A899552}"/>
              </a:ext>
            </a:extLst>
          </p:cNvPr>
          <p:cNvSpPr>
            <a:spLocks noGrp="1"/>
          </p:cNvSpPr>
          <p:nvPr>
            <p:ph sz="half" idx="1"/>
          </p:nvPr>
        </p:nvSpPr>
        <p:spPr>
          <a:xfrm>
            <a:off x="170916" y="1517595"/>
            <a:ext cx="5181600" cy="4351338"/>
          </a:xfrm>
        </p:spPr>
        <p:txBody>
          <a:bodyPr/>
          <a:lstStyle/>
          <a:p>
            <a:r>
              <a:rPr lang="en-CA" dirty="0"/>
              <a:t>2018 SVA identified in a Buffalo in Guangdong Province</a:t>
            </a:r>
          </a:p>
          <a:p>
            <a:r>
              <a:rPr lang="en-CA" dirty="0"/>
              <a:t>Animal had mouth ulcers</a:t>
            </a:r>
          </a:p>
          <a:p>
            <a:r>
              <a:rPr lang="en-CA" dirty="0"/>
              <a:t>Virus had 99% genetic similarity with a wild boar origin strain</a:t>
            </a:r>
          </a:p>
          <a:p>
            <a:r>
              <a:rPr lang="en-CA" dirty="0"/>
              <a:t>Challenge study shows that the strain is pathogenic to buffalo and piglets</a:t>
            </a:r>
          </a:p>
          <a:p>
            <a:pPr lvl="1"/>
            <a:r>
              <a:rPr lang="en-CA" dirty="0"/>
              <a:t>Vesicular lesions and systemic infection</a:t>
            </a:r>
          </a:p>
        </p:txBody>
      </p:sp>
      <p:sp>
        <p:nvSpPr>
          <p:cNvPr id="4" name="Slide Number Placeholder 3">
            <a:extLst>
              <a:ext uri="{FF2B5EF4-FFF2-40B4-BE49-F238E27FC236}">
                <a16:creationId xmlns:a16="http://schemas.microsoft.com/office/drawing/2014/main" id="{38543735-8F7F-934B-A678-2553FA43A384}"/>
              </a:ext>
            </a:extLst>
          </p:cNvPr>
          <p:cNvSpPr>
            <a:spLocks noGrp="1"/>
          </p:cNvSpPr>
          <p:nvPr>
            <p:ph type="sldNum" sz="quarter" idx="12"/>
          </p:nvPr>
        </p:nvSpPr>
        <p:spPr/>
        <p:txBody>
          <a:bodyPr/>
          <a:lstStyle/>
          <a:p>
            <a:fld id="{C4E7A136-B623-44AA-A653-F7B0DDAA2C31}" type="slidenum">
              <a:rPr lang="en-US" smtClean="0"/>
              <a:t>9</a:t>
            </a:fld>
            <a:endParaRPr lang="en-US"/>
          </a:p>
        </p:txBody>
      </p:sp>
      <p:grpSp>
        <p:nvGrpSpPr>
          <p:cNvPr id="21" name="Group 20">
            <a:extLst>
              <a:ext uri="{FF2B5EF4-FFF2-40B4-BE49-F238E27FC236}">
                <a16:creationId xmlns:a16="http://schemas.microsoft.com/office/drawing/2014/main" id="{03A29FD4-9F5F-7F73-BD79-C7E28B341B97}"/>
              </a:ext>
            </a:extLst>
          </p:cNvPr>
          <p:cNvGrpSpPr/>
          <p:nvPr/>
        </p:nvGrpSpPr>
        <p:grpSpPr>
          <a:xfrm>
            <a:off x="5416782" y="1198898"/>
            <a:ext cx="3033415" cy="5039064"/>
            <a:chOff x="5493694" y="1101089"/>
            <a:chExt cx="3033415" cy="5039064"/>
          </a:xfrm>
        </p:grpSpPr>
        <p:pic>
          <p:nvPicPr>
            <p:cNvPr id="18" name="Picture 17">
              <a:extLst>
                <a:ext uri="{FF2B5EF4-FFF2-40B4-BE49-F238E27FC236}">
                  <a16:creationId xmlns:a16="http://schemas.microsoft.com/office/drawing/2014/main" id="{CA734E04-9830-7CC0-3CFF-B37E8729C588}"/>
                </a:ext>
              </a:extLst>
            </p:cNvPr>
            <p:cNvPicPr>
              <a:picLocks noChangeAspect="1"/>
            </p:cNvPicPr>
            <p:nvPr/>
          </p:nvPicPr>
          <p:blipFill>
            <a:blip r:embed="rId6"/>
            <a:stretch>
              <a:fillRect/>
            </a:stretch>
          </p:blipFill>
          <p:spPr>
            <a:xfrm>
              <a:off x="5493694" y="3595455"/>
              <a:ext cx="3033415" cy="2544698"/>
            </a:xfrm>
            <a:prstGeom prst="rect">
              <a:avLst/>
            </a:prstGeom>
          </p:spPr>
        </p:pic>
        <p:pic>
          <p:nvPicPr>
            <p:cNvPr id="20" name="Picture 19">
              <a:extLst>
                <a:ext uri="{FF2B5EF4-FFF2-40B4-BE49-F238E27FC236}">
                  <a16:creationId xmlns:a16="http://schemas.microsoft.com/office/drawing/2014/main" id="{92B9DFCF-CEC8-834B-5761-B34B300F276D}"/>
                </a:ext>
              </a:extLst>
            </p:cNvPr>
            <p:cNvPicPr>
              <a:picLocks noChangeAspect="1"/>
            </p:cNvPicPr>
            <p:nvPr/>
          </p:nvPicPr>
          <p:blipFill>
            <a:blip r:embed="rId7"/>
            <a:stretch>
              <a:fillRect/>
            </a:stretch>
          </p:blipFill>
          <p:spPr>
            <a:xfrm>
              <a:off x="5493694" y="1101089"/>
              <a:ext cx="3033415" cy="2530639"/>
            </a:xfrm>
            <a:prstGeom prst="rect">
              <a:avLst/>
            </a:prstGeom>
          </p:spPr>
        </p:pic>
      </p:grpSp>
    </p:spTree>
    <p:extLst>
      <p:ext uri="{BB962C8B-B14F-4D97-AF65-F5344CB8AC3E}">
        <p14:creationId xmlns:p14="http://schemas.microsoft.com/office/powerpoint/2010/main" val="3038470414"/>
      </p:ext>
    </p:extLst>
  </p:cSld>
  <p:clrMapOvr>
    <a:masterClrMapping/>
  </p:clrMapOvr>
</p:sld>
</file>

<file path=ppt/theme/theme1.xml><?xml version="1.0" encoding="utf-8"?>
<a:theme xmlns:a="http://schemas.openxmlformats.org/drawingml/2006/main" name="1_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EA13D8C747CE42B210262EB423AC51" ma:contentTypeVersion="15" ma:contentTypeDescription="Create a new document." ma:contentTypeScope="" ma:versionID="c4c390a8e93bacad8ea6de9a41b26fbb">
  <xsd:schema xmlns:xsd="http://www.w3.org/2001/XMLSchema" xmlns:xs="http://www.w3.org/2001/XMLSchema" xmlns:p="http://schemas.microsoft.com/office/2006/metadata/properties" xmlns:ns2="15b7ed99-b5df-4a34-ab63-5ec2159bb241" xmlns:ns3="894e992d-1f5f-43c5-970b-dde96d23e5c3" targetNamespace="http://schemas.microsoft.com/office/2006/metadata/properties" ma:root="true" ma:fieldsID="da9e938e14595daa6b7620057648b024" ns2:_="" ns3:_="">
    <xsd:import namespace="15b7ed99-b5df-4a34-ab63-5ec2159bb241"/>
    <xsd:import namespace="894e992d-1f5f-43c5-970b-dde96d23e5c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b7ed99-b5df-4a34-ab63-5ec2159bb2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62aa733-2270-4351-8ca3-f9ded615cea7"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4e992d-1f5f-43c5-970b-dde96d23e5c3"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38ed09ac-2159-45a7-87e0-5ac8721ea325}" ma:internalName="TaxCatchAll" ma:showField="CatchAllData" ma:web="894e992d-1f5f-43c5-970b-dde96d23e5c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94e992d-1f5f-43c5-970b-dde96d23e5c3" xsi:nil="true"/>
    <lcf76f155ced4ddcb4097134ff3c332f xmlns="15b7ed99-b5df-4a34-ab63-5ec2159bb24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8852715-638C-4D64-A480-1C51DB5863E3}"/>
</file>

<file path=customXml/itemProps2.xml><?xml version="1.0" encoding="utf-8"?>
<ds:datastoreItem xmlns:ds="http://schemas.openxmlformats.org/officeDocument/2006/customXml" ds:itemID="{B012C311-5C62-431E-9C1A-0B552CD18BF8}"/>
</file>

<file path=customXml/itemProps3.xml><?xml version="1.0" encoding="utf-8"?>
<ds:datastoreItem xmlns:ds="http://schemas.openxmlformats.org/officeDocument/2006/customXml" ds:itemID="{B1CA81C1-7AA6-4423-AEA6-F96337A4179C}"/>
</file>

<file path=docProps/app.xml><?xml version="1.0" encoding="utf-8"?>
<Properties xmlns="http://schemas.openxmlformats.org/officeDocument/2006/extended-properties" xmlns:vt="http://schemas.openxmlformats.org/officeDocument/2006/docPropsVTypes">
  <Template/>
  <TotalTime>23155</TotalTime>
  <Words>2559</Words>
  <Application>Microsoft Office PowerPoint</Application>
  <PresentationFormat>Widescreen</PresentationFormat>
  <Paragraphs>220</Paragraphs>
  <Slides>18</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Courier New</vt:lpstr>
      <vt:lpstr>Söhne</vt:lpstr>
      <vt:lpstr>1_Office Theme</vt:lpstr>
      <vt:lpstr>Community for Emerging and Zoonotic Diseases Q3 Signals of Interest for CSHIN </vt:lpstr>
      <vt:lpstr>African Swine Fever Trends</vt:lpstr>
      <vt:lpstr>ASF Cases - Europe</vt:lpstr>
      <vt:lpstr>ASF Cases – Asia (Q3)</vt:lpstr>
      <vt:lpstr>Full article: Pathogenicity and pathobiological characterization of a recombinant genotype I/II African swine fever virus in pigs</vt:lpstr>
      <vt:lpstr>Back after 26 years: Brucella suis emerges in Danish pigs</vt:lpstr>
      <vt:lpstr>Foot and Mouth Disease – Hazard Trend</vt:lpstr>
      <vt:lpstr>FMD SAT-1 Spread</vt:lpstr>
      <vt:lpstr>Pathogenicity of the First Buffalo‐origin Senecavirus A in Conventional Piglets and Buffaloes - Zhou - 2025 - Transboundary and Emerging Diseases - Wiley Online Library</vt:lpstr>
      <vt:lpstr>Pathogenicity of the First Buffalo‐origin Senecavirus A in Conventional Piglets and Buffaloes - Zhou - 2025 - Transboundary and Emerging Diseases - Wiley Online Library</vt:lpstr>
      <vt:lpstr>SVA Transmission Pathways Found (quick search)</vt:lpstr>
      <vt:lpstr>Full article: Outbreak and epidemic of Getah virus infection in swine by virulence-enhanced GIII variant in Henan, central China in 2024</vt:lpstr>
      <vt:lpstr>Full article: Outbreak and epidemic of Getah virus infection in swine by virulence-enhanced GIII variant in Henan, central China in 2024</vt:lpstr>
      <vt:lpstr>DNAJC14 gene-edited pigs are resistant to classical pestiviruses - ScienceDirect</vt:lpstr>
      <vt:lpstr>New World Screwworm</vt:lpstr>
      <vt:lpstr>Survival in Canada if Introduced</vt:lpstr>
      <vt:lpstr>Scientific Findings</vt:lpstr>
      <vt:lpstr>Scientific Findings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CEZD Provincial Engagement Meetings</dc:title>
  <dc:creator>Osborn, Andrea</dc:creator>
  <cp:lastModifiedBy>Osborn, Andrea (CFIA/ACIA)</cp:lastModifiedBy>
  <cp:revision>320</cp:revision>
  <dcterms:created xsi:type="dcterms:W3CDTF">2020-02-07T23:34:08Z</dcterms:created>
  <dcterms:modified xsi:type="dcterms:W3CDTF">2025-11-18T16:52:15Z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0x0101001BEA13D8C747CE42B210262EB423AC51</vt:lpwstr>
  </property>
</Properties>
</file>