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436" r:id="rId3"/>
    <p:sldId id="265" r:id="rId4"/>
    <p:sldId id="257" r:id="rId5"/>
    <p:sldId id="368" r:id="rId6"/>
    <p:sldId id="380" r:id="rId7"/>
    <p:sldId id="696" r:id="rId8"/>
    <p:sldId id="738" r:id="rId9"/>
    <p:sldId id="729" r:id="rId10"/>
    <p:sldId id="743" r:id="rId11"/>
    <p:sldId id="744" r:id="rId12"/>
    <p:sldId id="747" r:id="rId13"/>
    <p:sldId id="428" r:id="rId14"/>
    <p:sldId id="740" r:id="rId15"/>
    <p:sldId id="749" r:id="rId16"/>
    <p:sldId id="415" r:id="rId17"/>
    <p:sldId id="433" r:id="rId18"/>
    <p:sldId id="741" r:id="rId19"/>
    <p:sldId id="742" r:id="rId20"/>
    <p:sldId id="748"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D89E9-7B19-4151-9044-61956F4E5133}" v="190" dt="2026-01-21T22:11:04.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88" autoAdjust="0"/>
    <p:restoredTop sz="94783" autoAdjust="0"/>
  </p:normalViewPr>
  <p:slideViewPr>
    <p:cSldViewPr snapToGrid="0">
      <p:cViewPr varScale="1">
        <p:scale>
          <a:sx n="71" d="100"/>
          <a:sy n="71" d="100"/>
        </p:scale>
        <p:origin x="27" y="219"/>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BB9D89E9-7B19-4151-9044-61956F4E5133}"/>
    <pc:docChg chg="undo custSel addSld delSld modSld sldOrd">
      <pc:chgData name="Osborn, Andrea (CFIA/ACIA)" userId="016df1cd-5d71-41bc-8fec-8f09298258d4" providerId="ADAL" clId="{BB9D89E9-7B19-4151-9044-61956F4E5133}" dt="2026-01-21T22:13:39.901" v="5474" actId="20577"/>
      <pc:docMkLst>
        <pc:docMk/>
      </pc:docMkLst>
      <pc:sldChg chg="modSp mod">
        <pc:chgData name="Osborn, Andrea (CFIA/ACIA)" userId="016df1cd-5d71-41bc-8fec-8f09298258d4" providerId="ADAL" clId="{BB9D89E9-7B19-4151-9044-61956F4E5133}" dt="2026-01-19T22:23:18.962" v="17" actId="20577"/>
        <pc:sldMkLst>
          <pc:docMk/>
          <pc:sldMk cId="2862453356" sldId="256"/>
        </pc:sldMkLst>
        <pc:spChg chg="mod">
          <ac:chgData name="Osborn, Andrea (CFIA/ACIA)" userId="016df1cd-5d71-41bc-8fec-8f09298258d4" providerId="ADAL" clId="{BB9D89E9-7B19-4151-9044-61956F4E5133}" dt="2026-01-19T22:23:18.962" v="17" actId="20577"/>
          <ac:spMkLst>
            <pc:docMk/>
            <pc:sldMk cId="2862453356" sldId="256"/>
            <ac:spMk id="14339" creationId="{00000000-0000-0000-0000-000000000000}"/>
          </ac:spMkLst>
        </pc:spChg>
      </pc:sldChg>
      <pc:sldChg chg="add">
        <pc:chgData name="Osborn, Andrea (CFIA/ACIA)" userId="016df1cd-5d71-41bc-8fec-8f09298258d4" providerId="ADAL" clId="{BB9D89E9-7B19-4151-9044-61956F4E5133}" dt="2026-01-21T21:52:24.235" v="5416"/>
        <pc:sldMkLst>
          <pc:docMk/>
          <pc:sldMk cId="0" sldId="257"/>
        </pc:sldMkLst>
      </pc:sldChg>
      <pc:sldChg chg="addSp delSp modSp mod">
        <pc:chgData name="Osborn, Andrea (CFIA/ACIA)" userId="016df1cd-5d71-41bc-8fec-8f09298258d4" providerId="ADAL" clId="{BB9D89E9-7B19-4151-9044-61956F4E5133}" dt="2026-01-21T22:13:39.901" v="5474" actId="20577"/>
        <pc:sldMkLst>
          <pc:docMk/>
          <pc:sldMk cId="1611031339" sldId="265"/>
        </pc:sldMkLst>
        <pc:spChg chg="mod">
          <ac:chgData name="Osborn, Andrea (CFIA/ACIA)" userId="016df1cd-5d71-41bc-8fec-8f09298258d4" providerId="ADAL" clId="{BB9D89E9-7B19-4151-9044-61956F4E5133}" dt="2026-01-21T22:13:39.901" v="5474" actId="20577"/>
          <ac:spMkLst>
            <pc:docMk/>
            <pc:sldMk cId="1611031339" sldId="265"/>
            <ac:spMk id="8" creationId="{00000000-0000-0000-0000-000000000000}"/>
          </ac:spMkLst>
        </pc:spChg>
        <pc:picChg chg="add mod">
          <ac:chgData name="Osborn, Andrea (CFIA/ACIA)" userId="016df1cd-5d71-41bc-8fec-8f09298258d4" providerId="ADAL" clId="{BB9D89E9-7B19-4151-9044-61956F4E5133}" dt="2026-01-20T20:31:10.630" v="1663" actId="1076"/>
          <ac:picMkLst>
            <pc:docMk/>
            <pc:sldMk cId="1611031339" sldId="265"/>
            <ac:picMk id="4" creationId="{1B5072F8-C06C-8616-88A4-2C6156C83253}"/>
          </ac:picMkLst>
        </pc:picChg>
        <pc:picChg chg="add mod">
          <ac:chgData name="Osborn, Andrea (CFIA/ACIA)" userId="016df1cd-5d71-41bc-8fec-8f09298258d4" providerId="ADAL" clId="{BB9D89E9-7B19-4151-9044-61956F4E5133}" dt="2026-01-20T20:32:42.383" v="1670" actId="14100"/>
          <ac:picMkLst>
            <pc:docMk/>
            <pc:sldMk cId="1611031339" sldId="265"/>
            <ac:picMk id="6" creationId="{35E623A6-207B-F773-6D98-5C700BEDFEA1}"/>
          </ac:picMkLst>
        </pc:picChg>
        <pc:picChg chg="add del mod">
          <ac:chgData name="Osborn, Andrea (CFIA/ACIA)" userId="016df1cd-5d71-41bc-8fec-8f09298258d4" providerId="ADAL" clId="{BB9D89E9-7B19-4151-9044-61956F4E5133}" dt="2026-01-20T20:31:05.678" v="1661" actId="478"/>
          <ac:picMkLst>
            <pc:docMk/>
            <pc:sldMk cId="1611031339" sldId="265"/>
            <ac:picMk id="9" creationId="{3BCCFE68-F2FC-17C0-06F6-2371EE164471}"/>
          </ac:picMkLst>
        </pc:picChg>
        <pc:picChg chg="add del mod ord">
          <ac:chgData name="Osborn, Andrea (CFIA/ACIA)" userId="016df1cd-5d71-41bc-8fec-8f09298258d4" providerId="ADAL" clId="{BB9D89E9-7B19-4151-9044-61956F4E5133}" dt="2026-01-20T20:31:18.980" v="1667" actId="478"/>
          <ac:picMkLst>
            <pc:docMk/>
            <pc:sldMk cId="1611031339" sldId="265"/>
            <ac:picMk id="13" creationId="{07898FF1-AFD9-C374-2DD0-BCFA6877CAE5}"/>
          </ac:picMkLst>
        </pc:picChg>
      </pc:sldChg>
      <pc:sldChg chg="addSp delSp modSp mod">
        <pc:chgData name="Osborn, Andrea (CFIA/ACIA)" userId="016df1cd-5d71-41bc-8fec-8f09298258d4" providerId="ADAL" clId="{BB9D89E9-7B19-4151-9044-61956F4E5133}" dt="2026-01-21T21:07:36.364" v="5034" actId="1076"/>
        <pc:sldMkLst>
          <pc:docMk/>
          <pc:sldMk cId="1739207933" sldId="368"/>
        </pc:sldMkLst>
        <pc:spChg chg="mod">
          <ac:chgData name="Osborn, Andrea (CFIA/ACIA)" userId="016df1cd-5d71-41bc-8fec-8f09298258d4" providerId="ADAL" clId="{BB9D89E9-7B19-4151-9044-61956F4E5133}" dt="2026-01-19T22:51:00.859" v="509" actId="20577"/>
          <ac:spMkLst>
            <pc:docMk/>
            <pc:sldMk cId="1739207933" sldId="368"/>
            <ac:spMk id="3" creationId="{00000000-0000-0000-0000-000000000000}"/>
          </ac:spMkLst>
        </pc:spChg>
        <pc:spChg chg="mod">
          <ac:chgData name="Osborn, Andrea (CFIA/ACIA)" userId="016df1cd-5d71-41bc-8fec-8f09298258d4" providerId="ADAL" clId="{BB9D89E9-7B19-4151-9044-61956F4E5133}" dt="2026-01-21T21:07:36.364" v="5034" actId="1076"/>
          <ac:spMkLst>
            <pc:docMk/>
            <pc:sldMk cId="1739207933" sldId="368"/>
            <ac:spMk id="7" creationId="{00000000-0000-0000-0000-000000000000}"/>
          </ac:spMkLst>
        </pc:spChg>
        <pc:picChg chg="add mod">
          <ac:chgData name="Osborn, Andrea (CFIA/ACIA)" userId="016df1cd-5d71-41bc-8fec-8f09298258d4" providerId="ADAL" clId="{BB9D89E9-7B19-4151-9044-61956F4E5133}" dt="2026-01-21T20:30:15.449" v="4825" actId="1076"/>
          <ac:picMkLst>
            <pc:docMk/>
            <pc:sldMk cId="1739207933" sldId="368"/>
            <ac:picMk id="5" creationId="{00EA5913-F009-71E2-880B-B6DFDE9F7942}"/>
          </ac:picMkLst>
        </pc:picChg>
        <pc:picChg chg="add del mod">
          <ac:chgData name="Osborn, Andrea (CFIA/ACIA)" userId="016df1cd-5d71-41bc-8fec-8f09298258d4" providerId="ADAL" clId="{BB9D89E9-7B19-4151-9044-61956F4E5133}" dt="2026-01-21T20:29:47.026" v="4823" actId="478"/>
          <ac:picMkLst>
            <pc:docMk/>
            <pc:sldMk cId="1739207933" sldId="368"/>
            <ac:picMk id="6" creationId="{452E1505-242E-BF0D-538C-0FCDC6C1C088}"/>
          </ac:picMkLst>
        </pc:picChg>
        <pc:picChg chg="add del mod">
          <ac:chgData name="Osborn, Andrea (CFIA/ACIA)" userId="016df1cd-5d71-41bc-8fec-8f09298258d4" providerId="ADAL" clId="{BB9D89E9-7B19-4151-9044-61956F4E5133}" dt="2026-01-21T20:29:40.431" v="4822" actId="478"/>
          <ac:picMkLst>
            <pc:docMk/>
            <pc:sldMk cId="1739207933" sldId="368"/>
            <ac:picMk id="9" creationId="{4827D134-EDA3-535B-1064-A007167C41C2}"/>
          </ac:picMkLst>
        </pc:picChg>
        <pc:picChg chg="add mod">
          <ac:chgData name="Osborn, Andrea (CFIA/ACIA)" userId="016df1cd-5d71-41bc-8fec-8f09298258d4" providerId="ADAL" clId="{BB9D89E9-7B19-4151-9044-61956F4E5133}" dt="2026-01-21T20:30:44.419" v="4827" actId="1076"/>
          <ac:picMkLst>
            <pc:docMk/>
            <pc:sldMk cId="1739207933" sldId="368"/>
            <ac:picMk id="10" creationId="{A8A8C485-30AB-7D44-0188-EE2FA0F5F394}"/>
          </ac:picMkLst>
        </pc:picChg>
      </pc:sldChg>
      <pc:sldChg chg="addSp delSp modSp mod">
        <pc:chgData name="Osborn, Andrea (CFIA/ACIA)" userId="016df1cd-5d71-41bc-8fec-8f09298258d4" providerId="ADAL" clId="{BB9D89E9-7B19-4151-9044-61956F4E5133}" dt="2026-01-21T20:33:27.832" v="4956" actId="20577"/>
        <pc:sldMkLst>
          <pc:docMk/>
          <pc:sldMk cId="999002280" sldId="380"/>
        </pc:sldMkLst>
        <pc:spChg chg="mod">
          <ac:chgData name="Osborn, Andrea (CFIA/ACIA)" userId="016df1cd-5d71-41bc-8fec-8f09298258d4" providerId="ADAL" clId="{BB9D89E9-7B19-4151-9044-61956F4E5133}" dt="2026-01-21T20:33:11.580" v="4941" actId="33524"/>
          <ac:spMkLst>
            <pc:docMk/>
            <pc:sldMk cId="999002280" sldId="380"/>
            <ac:spMk id="2" creationId="{00000000-0000-0000-0000-000000000000}"/>
          </ac:spMkLst>
        </pc:spChg>
        <pc:spChg chg="del">
          <ac:chgData name="Osborn, Andrea (CFIA/ACIA)" userId="016df1cd-5d71-41bc-8fec-8f09298258d4" providerId="ADAL" clId="{BB9D89E9-7B19-4151-9044-61956F4E5133}" dt="2026-01-21T20:32:10.789" v="4875" actId="478"/>
          <ac:spMkLst>
            <pc:docMk/>
            <pc:sldMk cId="999002280" sldId="380"/>
            <ac:spMk id="3" creationId="{FF2EC58D-51EA-F17F-C43F-0BC5257078AC}"/>
          </ac:spMkLst>
        </pc:spChg>
        <pc:spChg chg="mod">
          <ac:chgData name="Osborn, Andrea (CFIA/ACIA)" userId="016df1cd-5d71-41bc-8fec-8f09298258d4" providerId="ADAL" clId="{BB9D89E9-7B19-4151-9044-61956F4E5133}" dt="2026-01-21T20:33:27.832" v="4956" actId="20577"/>
          <ac:spMkLst>
            <pc:docMk/>
            <pc:sldMk cId="999002280" sldId="380"/>
            <ac:spMk id="7" creationId="{00000000-0000-0000-0000-000000000000}"/>
          </ac:spMkLst>
        </pc:spChg>
        <pc:spChg chg="mod">
          <ac:chgData name="Osborn, Andrea (CFIA/ACIA)" userId="016df1cd-5d71-41bc-8fec-8f09298258d4" providerId="ADAL" clId="{BB9D89E9-7B19-4151-9044-61956F4E5133}" dt="2026-01-21T20:31:54.957" v="4835" actId="1076"/>
          <ac:spMkLst>
            <pc:docMk/>
            <pc:sldMk cId="999002280" sldId="380"/>
            <ac:spMk id="9" creationId="{00000000-0000-0000-0000-000000000000}"/>
          </ac:spMkLst>
        </pc:spChg>
        <pc:picChg chg="add del mod">
          <ac:chgData name="Osborn, Andrea (CFIA/ACIA)" userId="016df1cd-5d71-41bc-8fec-8f09298258d4" providerId="ADAL" clId="{BB9D89E9-7B19-4151-9044-61956F4E5133}" dt="2026-01-21T20:31:36.827" v="4828" actId="478"/>
          <ac:picMkLst>
            <pc:docMk/>
            <pc:sldMk cId="999002280" sldId="380"/>
            <ac:picMk id="5" creationId="{70C3895B-CCCA-2549-BA31-A9DD91F58FC8}"/>
          </ac:picMkLst>
        </pc:picChg>
        <pc:picChg chg="add mod">
          <ac:chgData name="Osborn, Andrea (CFIA/ACIA)" userId="016df1cd-5d71-41bc-8fec-8f09298258d4" providerId="ADAL" clId="{BB9D89E9-7B19-4151-9044-61956F4E5133}" dt="2026-01-21T20:31:42.019" v="4830" actId="1076"/>
          <ac:picMkLst>
            <pc:docMk/>
            <pc:sldMk cId="999002280" sldId="380"/>
            <ac:picMk id="6" creationId="{B5023FEE-0BBE-B627-5070-B06BDD203D0E}"/>
          </ac:picMkLst>
        </pc:picChg>
      </pc:sldChg>
      <pc:sldChg chg="addSp delSp modSp mod modClrScheme chgLayout">
        <pc:chgData name="Osborn, Andrea (CFIA/ACIA)" userId="016df1cd-5d71-41bc-8fec-8f09298258d4" providerId="ADAL" clId="{BB9D89E9-7B19-4151-9044-61956F4E5133}" dt="2026-01-21T21:03:54.309" v="5030" actId="1076"/>
        <pc:sldMkLst>
          <pc:docMk/>
          <pc:sldMk cId="2222149877" sldId="415"/>
        </pc:sldMkLst>
        <pc:spChg chg="mod ord">
          <ac:chgData name="Osborn, Andrea (CFIA/ACIA)" userId="016df1cd-5d71-41bc-8fec-8f09298258d4" providerId="ADAL" clId="{BB9D89E9-7B19-4151-9044-61956F4E5133}" dt="2026-01-21T21:03:54.309" v="5030" actId="1076"/>
          <ac:spMkLst>
            <pc:docMk/>
            <pc:sldMk cId="2222149877" sldId="415"/>
            <ac:spMk id="2" creationId="{8AE63FE9-1056-4A84-48D5-C4595508B977}"/>
          </ac:spMkLst>
        </pc:spChg>
        <pc:spChg chg="add del mod ord">
          <ac:chgData name="Osborn, Andrea (CFIA/ACIA)" userId="016df1cd-5d71-41bc-8fec-8f09298258d4" providerId="ADAL" clId="{BB9D89E9-7B19-4151-9044-61956F4E5133}" dt="2026-01-20T00:38:51.109" v="1494" actId="700"/>
          <ac:spMkLst>
            <pc:docMk/>
            <pc:sldMk cId="2222149877" sldId="415"/>
            <ac:spMk id="3" creationId="{160D8649-CCF7-5219-A19B-F22333AF7327}"/>
          </ac:spMkLst>
        </pc:spChg>
        <pc:spChg chg="mod ord">
          <ac:chgData name="Osborn, Andrea (CFIA/ACIA)" userId="016df1cd-5d71-41bc-8fec-8f09298258d4" providerId="ADAL" clId="{BB9D89E9-7B19-4151-9044-61956F4E5133}" dt="2026-01-21T21:03:51.459" v="5029" actId="14100"/>
          <ac:spMkLst>
            <pc:docMk/>
            <pc:sldMk cId="2222149877" sldId="415"/>
            <ac:spMk id="5" creationId="{112CD206-9185-7B39-8E47-BDA4CED907F2}"/>
          </ac:spMkLst>
        </pc:spChg>
      </pc:sldChg>
      <pc:sldChg chg="addSp delSp modSp mod ord modNotesTx">
        <pc:chgData name="Osborn, Andrea (CFIA/ACIA)" userId="016df1cd-5d71-41bc-8fec-8f09298258d4" providerId="ADAL" clId="{BB9D89E9-7B19-4151-9044-61956F4E5133}" dt="2026-01-21T20:41:01.065" v="4961" actId="20577"/>
        <pc:sldMkLst>
          <pc:docMk/>
          <pc:sldMk cId="564309563" sldId="428"/>
        </pc:sldMkLst>
        <pc:spChg chg="mod">
          <ac:chgData name="Osborn, Andrea (CFIA/ACIA)" userId="016df1cd-5d71-41bc-8fec-8f09298258d4" providerId="ADAL" clId="{BB9D89E9-7B19-4151-9044-61956F4E5133}" dt="2026-01-21T20:40:58.294" v="4960" actId="20577"/>
          <ac:spMkLst>
            <pc:docMk/>
            <pc:sldMk cId="564309563" sldId="428"/>
            <ac:spMk id="2" creationId="{2E9D7D5E-85EA-A984-B859-6F8281378AA3}"/>
          </ac:spMkLst>
        </pc:spChg>
        <pc:spChg chg="add del mod">
          <ac:chgData name="Osborn, Andrea (CFIA/ACIA)" userId="016df1cd-5d71-41bc-8fec-8f09298258d4" providerId="ADAL" clId="{BB9D89E9-7B19-4151-9044-61956F4E5133}" dt="2026-01-21T01:06:37.102" v="4200" actId="478"/>
          <ac:spMkLst>
            <pc:docMk/>
            <pc:sldMk cId="564309563" sldId="428"/>
            <ac:spMk id="3" creationId="{7A279C0E-DA3F-28EC-908D-3CAF8F507E05}"/>
          </ac:spMkLst>
        </pc:spChg>
        <pc:spChg chg="mod">
          <ac:chgData name="Osborn, Andrea (CFIA/ACIA)" userId="016df1cd-5d71-41bc-8fec-8f09298258d4" providerId="ADAL" clId="{BB9D89E9-7B19-4151-9044-61956F4E5133}" dt="2026-01-21T20:41:01.065" v="4961" actId="20577"/>
          <ac:spMkLst>
            <pc:docMk/>
            <pc:sldMk cId="564309563" sldId="428"/>
            <ac:spMk id="4" creationId="{3D7B740A-0C8D-BA6B-7569-46BA66E30E8E}"/>
          </ac:spMkLst>
        </pc:spChg>
        <pc:picChg chg="add del mod ord">
          <ac:chgData name="Osborn, Andrea (CFIA/ACIA)" userId="016df1cd-5d71-41bc-8fec-8f09298258d4" providerId="ADAL" clId="{BB9D89E9-7B19-4151-9044-61956F4E5133}" dt="2026-01-21T01:09:26.422" v="4344" actId="478"/>
          <ac:picMkLst>
            <pc:docMk/>
            <pc:sldMk cId="564309563" sldId="428"/>
            <ac:picMk id="6" creationId="{E79FEDB3-7778-40B1-DC38-B60EEE8914B1}"/>
          </ac:picMkLst>
        </pc:picChg>
        <pc:picChg chg="del">
          <ac:chgData name="Osborn, Andrea (CFIA/ACIA)" userId="016df1cd-5d71-41bc-8fec-8f09298258d4" providerId="ADAL" clId="{BB9D89E9-7B19-4151-9044-61956F4E5133}" dt="2026-01-21T01:05:39.955" v="4159" actId="478"/>
          <ac:picMkLst>
            <pc:docMk/>
            <pc:sldMk cId="564309563" sldId="428"/>
            <ac:picMk id="8" creationId="{26A23E63-9B98-2849-9085-D3CA1E429108}"/>
          </ac:picMkLst>
        </pc:picChg>
        <pc:picChg chg="add mod ord">
          <ac:chgData name="Osborn, Andrea (CFIA/ACIA)" userId="016df1cd-5d71-41bc-8fec-8f09298258d4" providerId="ADAL" clId="{BB9D89E9-7B19-4151-9044-61956F4E5133}" dt="2026-01-21T20:14:11.319" v="4753"/>
          <ac:picMkLst>
            <pc:docMk/>
            <pc:sldMk cId="564309563" sldId="428"/>
            <ac:picMk id="10" creationId="{84AE5E5C-F13B-ECD6-2B0A-F42C146136B0}"/>
          </ac:picMkLst>
        </pc:picChg>
      </pc:sldChg>
      <pc:sldChg chg="modSp mod">
        <pc:chgData name="Osborn, Andrea (CFIA/ACIA)" userId="016df1cd-5d71-41bc-8fec-8f09298258d4" providerId="ADAL" clId="{BB9D89E9-7B19-4151-9044-61956F4E5133}" dt="2026-01-21T21:02:24.552" v="5022" actId="1076"/>
        <pc:sldMkLst>
          <pc:docMk/>
          <pc:sldMk cId="2831163124" sldId="433"/>
        </pc:sldMkLst>
        <pc:spChg chg="mod">
          <ac:chgData name="Osborn, Andrea (CFIA/ACIA)" userId="016df1cd-5d71-41bc-8fec-8f09298258d4" providerId="ADAL" clId="{BB9D89E9-7B19-4151-9044-61956F4E5133}" dt="2026-01-21T21:02:24.552" v="5022" actId="1076"/>
          <ac:spMkLst>
            <pc:docMk/>
            <pc:sldMk cId="2831163124" sldId="433"/>
            <ac:spMk id="5" creationId="{112CD206-9185-7B39-8E47-BDA4CED907F2}"/>
          </ac:spMkLst>
        </pc:spChg>
      </pc:sldChg>
      <pc:sldChg chg="modSp del">
        <pc:chgData name="Osborn, Andrea (CFIA/ACIA)" userId="016df1cd-5d71-41bc-8fec-8f09298258d4" providerId="ADAL" clId="{BB9D89E9-7B19-4151-9044-61956F4E5133}" dt="2026-01-20T00:28:01.190" v="1471" actId="47"/>
        <pc:sldMkLst>
          <pc:docMk/>
          <pc:sldMk cId="253676059" sldId="434"/>
        </pc:sldMkLst>
        <pc:spChg chg="mod">
          <ac:chgData name="Osborn, Andrea (CFIA/ACIA)" userId="016df1cd-5d71-41bc-8fec-8f09298258d4" providerId="ADAL" clId="{BB9D89E9-7B19-4151-9044-61956F4E5133}" dt="2026-01-20T00:27:35.670" v="1468" actId="207"/>
          <ac:spMkLst>
            <pc:docMk/>
            <pc:sldMk cId="253676059" sldId="434"/>
            <ac:spMk id="5" creationId="{112CD206-9185-7B39-8E47-BDA4CED907F2}"/>
          </ac:spMkLst>
        </pc:spChg>
      </pc:sldChg>
      <pc:sldChg chg="addSp delSp modSp mod modNotesTx">
        <pc:chgData name="Osborn, Andrea (CFIA/ACIA)" userId="016df1cd-5d71-41bc-8fec-8f09298258d4" providerId="ADAL" clId="{BB9D89E9-7B19-4151-9044-61956F4E5133}" dt="2026-01-21T20:28:20.182" v="4821" actId="20577"/>
        <pc:sldMkLst>
          <pc:docMk/>
          <pc:sldMk cId="3370757153" sldId="436"/>
        </pc:sldMkLst>
        <pc:spChg chg="mod">
          <ac:chgData name="Osborn, Andrea (CFIA/ACIA)" userId="016df1cd-5d71-41bc-8fec-8f09298258d4" providerId="ADAL" clId="{BB9D89E9-7B19-4151-9044-61956F4E5133}" dt="2026-01-19T22:29:41.273" v="42" actId="1076"/>
          <ac:spMkLst>
            <pc:docMk/>
            <pc:sldMk cId="3370757153" sldId="436"/>
            <ac:spMk id="2" creationId="{AE04A1C0-F8BF-221E-5EE0-4B4495BE9F15}"/>
          </ac:spMkLst>
        </pc:spChg>
        <pc:spChg chg="mod">
          <ac:chgData name="Osborn, Andrea (CFIA/ACIA)" userId="016df1cd-5d71-41bc-8fec-8f09298258d4" providerId="ADAL" clId="{BB9D89E9-7B19-4151-9044-61956F4E5133}" dt="2026-01-21T18:00:08.216" v="4470" actId="20577"/>
          <ac:spMkLst>
            <pc:docMk/>
            <pc:sldMk cId="3370757153" sldId="436"/>
            <ac:spMk id="7" creationId="{8EE31712-EB10-211F-4F4E-E13947CEB709}"/>
          </ac:spMkLst>
        </pc:spChg>
        <pc:spChg chg="mod">
          <ac:chgData name="Osborn, Andrea (CFIA/ACIA)" userId="016df1cd-5d71-41bc-8fec-8f09298258d4" providerId="ADAL" clId="{BB9D89E9-7B19-4151-9044-61956F4E5133}" dt="2026-01-19T22:25:21.384" v="27" actId="14100"/>
          <ac:spMkLst>
            <pc:docMk/>
            <pc:sldMk cId="3370757153" sldId="436"/>
            <ac:spMk id="8" creationId="{F0EA3E0A-45B5-F945-53A4-F5317597EEF9}"/>
          </ac:spMkLst>
        </pc:spChg>
        <pc:spChg chg="mod">
          <ac:chgData name="Osborn, Andrea (CFIA/ACIA)" userId="016df1cd-5d71-41bc-8fec-8f09298258d4" providerId="ADAL" clId="{BB9D89E9-7B19-4151-9044-61956F4E5133}" dt="2026-01-19T22:29:49.704" v="45" actId="1076"/>
          <ac:spMkLst>
            <pc:docMk/>
            <pc:sldMk cId="3370757153" sldId="436"/>
            <ac:spMk id="11" creationId="{D4CA93B9-034A-B1D2-34BE-D1EED011AC7D}"/>
          </ac:spMkLst>
        </pc:spChg>
        <pc:spChg chg="mod">
          <ac:chgData name="Osborn, Andrea (CFIA/ACIA)" userId="016df1cd-5d71-41bc-8fec-8f09298258d4" providerId="ADAL" clId="{BB9D89E9-7B19-4151-9044-61956F4E5133}" dt="2026-01-19T22:34:26.418" v="54" actId="1076"/>
          <ac:spMkLst>
            <pc:docMk/>
            <pc:sldMk cId="3370757153" sldId="436"/>
            <ac:spMk id="12" creationId="{910F3ED6-E6D9-30BC-1F58-246FC9DDBFE6}"/>
          </ac:spMkLst>
        </pc:spChg>
        <pc:spChg chg="mod">
          <ac:chgData name="Osborn, Andrea (CFIA/ACIA)" userId="016df1cd-5d71-41bc-8fec-8f09298258d4" providerId="ADAL" clId="{BB9D89E9-7B19-4151-9044-61956F4E5133}" dt="2026-01-19T22:29:24.190" v="40" actId="14100"/>
          <ac:spMkLst>
            <pc:docMk/>
            <pc:sldMk cId="3370757153" sldId="436"/>
            <ac:spMk id="13" creationId="{07C2180C-D9E9-3B7A-7350-38A3C1134082}"/>
          </ac:spMkLst>
        </pc:spChg>
        <pc:spChg chg="mod">
          <ac:chgData name="Osborn, Andrea (CFIA/ACIA)" userId="016df1cd-5d71-41bc-8fec-8f09298258d4" providerId="ADAL" clId="{BB9D89E9-7B19-4151-9044-61956F4E5133}" dt="2026-01-19T22:34:19.104" v="51" actId="1076"/>
          <ac:spMkLst>
            <pc:docMk/>
            <pc:sldMk cId="3370757153" sldId="436"/>
            <ac:spMk id="14" creationId="{3609F5D0-7D5F-1A55-0778-1EF8DE62F1D4}"/>
          </ac:spMkLst>
        </pc:spChg>
        <pc:spChg chg="mod">
          <ac:chgData name="Osborn, Andrea (CFIA/ACIA)" userId="016df1cd-5d71-41bc-8fec-8f09298258d4" providerId="ADAL" clId="{BB9D89E9-7B19-4151-9044-61956F4E5133}" dt="2026-01-19T22:29:20.902" v="39" actId="14100"/>
          <ac:spMkLst>
            <pc:docMk/>
            <pc:sldMk cId="3370757153" sldId="436"/>
            <ac:spMk id="16" creationId="{D9DD9C68-734B-FF43-D19E-AA40B6C1E505}"/>
          </ac:spMkLst>
        </pc:spChg>
        <pc:spChg chg="mod">
          <ac:chgData name="Osborn, Andrea (CFIA/ACIA)" userId="016df1cd-5d71-41bc-8fec-8f09298258d4" providerId="ADAL" clId="{BB9D89E9-7B19-4151-9044-61956F4E5133}" dt="2026-01-19T22:34:10.618" v="49" actId="1076"/>
          <ac:spMkLst>
            <pc:docMk/>
            <pc:sldMk cId="3370757153" sldId="436"/>
            <ac:spMk id="18" creationId="{2CC3815F-A023-7920-2DA9-AE0BE96005E6}"/>
          </ac:spMkLst>
        </pc:spChg>
        <pc:spChg chg="mod">
          <ac:chgData name="Osborn, Andrea (CFIA/ACIA)" userId="016df1cd-5d71-41bc-8fec-8f09298258d4" providerId="ADAL" clId="{BB9D89E9-7B19-4151-9044-61956F4E5133}" dt="2026-01-19T22:28:53.649" v="37" actId="14100"/>
          <ac:spMkLst>
            <pc:docMk/>
            <pc:sldMk cId="3370757153" sldId="436"/>
            <ac:spMk id="19" creationId="{36E450D3-3855-2ED7-A672-EEB0A7593118}"/>
          </ac:spMkLst>
        </pc:spChg>
        <pc:spChg chg="mod">
          <ac:chgData name="Osborn, Andrea (CFIA/ACIA)" userId="016df1cd-5d71-41bc-8fec-8f09298258d4" providerId="ADAL" clId="{BB9D89E9-7B19-4151-9044-61956F4E5133}" dt="2026-01-19T22:34:07.370" v="48" actId="1076"/>
          <ac:spMkLst>
            <pc:docMk/>
            <pc:sldMk cId="3370757153" sldId="436"/>
            <ac:spMk id="21" creationId="{8EBAD753-EBC9-3EB0-F034-227C5EF4861A}"/>
          </ac:spMkLst>
        </pc:spChg>
        <pc:spChg chg="mod">
          <ac:chgData name="Osborn, Andrea (CFIA/ACIA)" userId="016df1cd-5d71-41bc-8fec-8f09298258d4" providerId="ADAL" clId="{BB9D89E9-7B19-4151-9044-61956F4E5133}" dt="2026-01-19T22:27:48.736" v="35" actId="14100"/>
          <ac:spMkLst>
            <pc:docMk/>
            <pc:sldMk cId="3370757153" sldId="436"/>
            <ac:spMk id="22" creationId="{444A0FA5-82AD-9BE4-3DE0-D38B822DC8D6}"/>
          </ac:spMkLst>
        </pc:spChg>
        <pc:spChg chg="mod">
          <ac:chgData name="Osborn, Andrea (CFIA/ACIA)" userId="016df1cd-5d71-41bc-8fec-8f09298258d4" providerId="ADAL" clId="{BB9D89E9-7B19-4151-9044-61956F4E5133}" dt="2026-01-19T22:34:14.323" v="50" actId="1076"/>
          <ac:spMkLst>
            <pc:docMk/>
            <pc:sldMk cId="3370757153" sldId="436"/>
            <ac:spMk id="23" creationId="{883A28C4-96AC-C2DF-EBC6-54735FB114EB}"/>
          </ac:spMkLst>
        </pc:spChg>
        <pc:picChg chg="add mod ord">
          <ac:chgData name="Osborn, Andrea (CFIA/ACIA)" userId="016df1cd-5d71-41bc-8fec-8f09298258d4" providerId="ADAL" clId="{BB9D89E9-7B19-4151-9044-61956F4E5133}" dt="2026-01-19T22:34:23.297" v="53" actId="1076"/>
          <ac:picMkLst>
            <pc:docMk/>
            <pc:sldMk cId="3370757153" sldId="436"/>
            <ac:picMk id="6" creationId="{11F37376-2454-5C09-8594-935B8A41BC2E}"/>
          </ac:picMkLst>
        </pc:picChg>
      </pc:sldChg>
      <pc:sldChg chg="del">
        <pc:chgData name="Osborn, Andrea (CFIA/ACIA)" userId="016df1cd-5d71-41bc-8fec-8f09298258d4" providerId="ADAL" clId="{BB9D89E9-7B19-4151-9044-61956F4E5133}" dt="2026-01-20T00:26:51.083" v="1452" actId="47"/>
        <pc:sldMkLst>
          <pc:docMk/>
          <pc:sldMk cId="92036841" sldId="516"/>
        </pc:sldMkLst>
      </pc:sldChg>
      <pc:sldChg chg="del">
        <pc:chgData name="Osborn, Andrea (CFIA/ACIA)" userId="016df1cd-5d71-41bc-8fec-8f09298258d4" providerId="ADAL" clId="{BB9D89E9-7B19-4151-9044-61956F4E5133}" dt="2026-01-20T00:26:53.579" v="1453" actId="47"/>
        <pc:sldMkLst>
          <pc:docMk/>
          <pc:sldMk cId="2457319452" sldId="517"/>
        </pc:sldMkLst>
      </pc:sldChg>
      <pc:sldChg chg="del">
        <pc:chgData name="Osborn, Andrea (CFIA/ACIA)" userId="016df1cd-5d71-41bc-8fec-8f09298258d4" providerId="ADAL" clId="{BB9D89E9-7B19-4151-9044-61956F4E5133}" dt="2026-01-20T00:26:54.767" v="1454" actId="47"/>
        <pc:sldMkLst>
          <pc:docMk/>
          <pc:sldMk cId="1409924110" sldId="518"/>
        </pc:sldMkLst>
      </pc:sldChg>
      <pc:sldChg chg="del">
        <pc:chgData name="Osborn, Andrea (CFIA/ACIA)" userId="016df1cd-5d71-41bc-8fec-8f09298258d4" providerId="ADAL" clId="{BB9D89E9-7B19-4151-9044-61956F4E5133}" dt="2026-01-20T00:26:57.267" v="1455" actId="47"/>
        <pc:sldMkLst>
          <pc:docMk/>
          <pc:sldMk cId="653624590" sldId="520"/>
        </pc:sldMkLst>
      </pc:sldChg>
      <pc:sldChg chg="del">
        <pc:chgData name="Osborn, Andrea (CFIA/ACIA)" userId="016df1cd-5d71-41bc-8fec-8f09298258d4" providerId="ADAL" clId="{BB9D89E9-7B19-4151-9044-61956F4E5133}" dt="2026-01-20T00:26:58.656" v="1456" actId="47"/>
        <pc:sldMkLst>
          <pc:docMk/>
          <pc:sldMk cId="2002199908" sldId="521"/>
        </pc:sldMkLst>
      </pc:sldChg>
      <pc:sldChg chg="addSp delSp modSp mod modNotesTx">
        <pc:chgData name="Osborn, Andrea (CFIA/ACIA)" userId="016df1cd-5d71-41bc-8fec-8f09298258d4" providerId="ADAL" clId="{BB9D89E9-7B19-4151-9044-61956F4E5133}" dt="2026-01-20T00:25:29.450" v="1451" actId="1076"/>
        <pc:sldMkLst>
          <pc:docMk/>
          <pc:sldMk cId="4070633938" sldId="696"/>
        </pc:sldMkLst>
        <pc:spChg chg="mod">
          <ac:chgData name="Osborn, Andrea (CFIA/ACIA)" userId="016df1cd-5d71-41bc-8fec-8f09298258d4" providerId="ADAL" clId="{BB9D89E9-7B19-4151-9044-61956F4E5133}" dt="2026-01-19T23:02:31.360" v="852" actId="255"/>
          <ac:spMkLst>
            <pc:docMk/>
            <pc:sldMk cId="4070633938" sldId="696"/>
            <ac:spMk id="2" creationId="{7926B142-25CD-2331-5C37-312CE8F308E5}"/>
          </ac:spMkLst>
        </pc:spChg>
        <pc:spChg chg="mod">
          <ac:chgData name="Osborn, Andrea (CFIA/ACIA)" userId="016df1cd-5d71-41bc-8fec-8f09298258d4" providerId="ADAL" clId="{BB9D89E9-7B19-4151-9044-61956F4E5133}" dt="2026-01-19T23:00:13.666" v="668" actId="14100"/>
          <ac:spMkLst>
            <pc:docMk/>
            <pc:sldMk cId="4070633938" sldId="696"/>
            <ac:spMk id="3" creationId="{4A3E66E2-904A-316A-110C-ADB8FA491228}"/>
          </ac:spMkLst>
        </pc:spChg>
        <pc:spChg chg="mod">
          <ac:chgData name="Osborn, Andrea (CFIA/ACIA)" userId="016df1cd-5d71-41bc-8fec-8f09298258d4" providerId="ADAL" clId="{BB9D89E9-7B19-4151-9044-61956F4E5133}" dt="2026-01-19T23:00:01.850" v="666" actId="14100"/>
          <ac:spMkLst>
            <pc:docMk/>
            <pc:sldMk cId="4070633938" sldId="696"/>
            <ac:spMk id="5" creationId="{92C2C83D-D355-EDFD-FD89-C1E036863EBA}"/>
          </ac:spMkLst>
        </pc:spChg>
        <pc:spChg chg="mod">
          <ac:chgData name="Osborn, Andrea (CFIA/ACIA)" userId="016df1cd-5d71-41bc-8fec-8f09298258d4" providerId="ADAL" clId="{BB9D89E9-7B19-4151-9044-61956F4E5133}" dt="2026-01-20T00:25:26.132" v="1450" actId="20577"/>
          <ac:spMkLst>
            <pc:docMk/>
            <pc:sldMk cId="4070633938" sldId="696"/>
            <ac:spMk id="7" creationId="{1537583D-D01A-B97E-A678-813441707531}"/>
          </ac:spMkLst>
        </pc:spChg>
        <pc:spChg chg="mod">
          <ac:chgData name="Osborn, Andrea (CFIA/ACIA)" userId="016df1cd-5d71-41bc-8fec-8f09298258d4" providerId="ADAL" clId="{BB9D89E9-7B19-4151-9044-61956F4E5133}" dt="2026-01-19T22:59:54.346" v="664" actId="14100"/>
          <ac:spMkLst>
            <pc:docMk/>
            <pc:sldMk cId="4070633938" sldId="696"/>
            <ac:spMk id="8" creationId="{04C1B39F-6B87-DD75-47FB-DA2702318CEE}"/>
          </ac:spMkLst>
        </pc:spChg>
        <pc:spChg chg="add mod">
          <ac:chgData name="Osborn, Andrea (CFIA/ACIA)" userId="016df1cd-5d71-41bc-8fec-8f09298258d4" providerId="ADAL" clId="{BB9D89E9-7B19-4151-9044-61956F4E5133}" dt="2026-01-20T00:25:29.450" v="1451" actId="1076"/>
          <ac:spMkLst>
            <pc:docMk/>
            <pc:sldMk cId="4070633938" sldId="696"/>
            <ac:spMk id="15" creationId="{68D08B67-1BAA-D912-C2B1-F3E9B73EA6ED}"/>
          </ac:spMkLst>
        </pc:spChg>
        <pc:picChg chg="add mod ord">
          <ac:chgData name="Osborn, Andrea (CFIA/ACIA)" userId="016df1cd-5d71-41bc-8fec-8f09298258d4" providerId="ADAL" clId="{BB9D89E9-7B19-4151-9044-61956F4E5133}" dt="2026-01-19T22:59:42.478" v="663" actId="167"/>
          <ac:picMkLst>
            <pc:docMk/>
            <pc:sldMk cId="4070633938" sldId="696"/>
            <ac:picMk id="13" creationId="{0C7A8EE3-001F-0772-E70A-103F3E59CDDB}"/>
          </ac:picMkLst>
        </pc:picChg>
      </pc:sldChg>
      <pc:sldChg chg="del">
        <pc:chgData name="Osborn, Andrea (CFIA/ACIA)" userId="016df1cd-5d71-41bc-8fec-8f09298258d4" providerId="ADAL" clId="{BB9D89E9-7B19-4151-9044-61956F4E5133}" dt="2026-01-20T00:27:00.197" v="1457" actId="47"/>
        <pc:sldMkLst>
          <pc:docMk/>
          <pc:sldMk cId="1266977999" sldId="698"/>
        </pc:sldMkLst>
      </pc:sldChg>
      <pc:sldChg chg="del">
        <pc:chgData name="Osborn, Andrea (CFIA/ACIA)" userId="016df1cd-5d71-41bc-8fec-8f09298258d4" providerId="ADAL" clId="{BB9D89E9-7B19-4151-9044-61956F4E5133}" dt="2026-01-20T00:27:01.757" v="1458" actId="47"/>
        <pc:sldMkLst>
          <pc:docMk/>
          <pc:sldMk cId="1689980507" sldId="700"/>
        </pc:sldMkLst>
      </pc:sldChg>
      <pc:sldChg chg="del">
        <pc:chgData name="Osborn, Andrea (CFIA/ACIA)" userId="016df1cd-5d71-41bc-8fec-8f09298258d4" providerId="ADAL" clId="{BB9D89E9-7B19-4151-9044-61956F4E5133}" dt="2026-01-20T00:27:03.167" v="1459" actId="47"/>
        <pc:sldMkLst>
          <pc:docMk/>
          <pc:sldMk cId="3811535386" sldId="701"/>
        </pc:sldMkLst>
      </pc:sldChg>
      <pc:sldChg chg="del">
        <pc:chgData name="Osborn, Andrea (CFIA/ACIA)" userId="016df1cd-5d71-41bc-8fec-8f09298258d4" providerId="ADAL" clId="{BB9D89E9-7B19-4151-9044-61956F4E5133}" dt="2026-01-20T00:27:04.497" v="1460" actId="47"/>
        <pc:sldMkLst>
          <pc:docMk/>
          <pc:sldMk cId="358872952" sldId="702"/>
        </pc:sldMkLst>
      </pc:sldChg>
      <pc:sldChg chg="del">
        <pc:chgData name="Osborn, Andrea (CFIA/ACIA)" userId="016df1cd-5d71-41bc-8fec-8f09298258d4" providerId="ADAL" clId="{BB9D89E9-7B19-4151-9044-61956F4E5133}" dt="2026-01-20T00:27:06.106" v="1461" actId="47"/>
        <pc:sldMkLst>
          <pc:docMk/>
          <pc:sldMk cId="2309021373" sldId="704"/>
        </pc:sldMkLst>
      </pc:sldChg>
      <pc:sldChg chg="del">
        <pc:chgData name="Osborn, Andrea (CFIA/ACIA)" userId="016df1cd-5d71-41bc-8fec-8f09298258d4" providerId="ADAL" clId="{BB9D89E9-7B19-4151-9044-61956F4E5133}" dt="2026-01-20T00:27:07.515" v="1462" actId="47"/>
        <pc:sldMkLst>
          <pc:docMk/>
          <pc:sldMk cId="2558221563" sldId="705"/>
        </pc:sldMkLst>
      </pc:sldChg>
      <pc:sldChg chg="del">
        <pc:chgData name="Osborn, Andrea (CFIA/ACIA)" userId="016df1cd-5d71-41bc-8fec-8f09298258d4" providerId="ADAL" clId="{BB9D89E9-7B19-4151-9044-61956F4E5133}" dt="2026-01-20T00:27:08.718" v="1463" actId="47"/>
        <pc:sldMkLst>
          <pc:docMk/>
          <pc:sldMk cId="2066826051" sldId="706"/>
        </pc:sldMkLst>
      </pc:sldChg>
      <pc:sldChg chg="del mod">
        <pc:chgData name="Osborn, Andrea (CFIA/ACIA)" userId="016df1cd-5d71-41bc-8fec-8f09298258d4" providerId="ADAL" clId="{BB9D89E9-7B19-4151-9044-61956F4E5133}" dt="2026-01-19T22:35:29.340" v="57" actId="47"/>
        <pc:sldMkLst>
          <pc:docMk/>
          <pc:sldMk cId="2844538735" sldId="725"/>
        </pc:sldMkLst>
      </pc:sldChg>
      <pc:sldChg chg="modSp del">
        <pc:chgData name="Osborn, Andrea (CFIA/ACIA)" userId="016df1cd-5d71-41bc-8fec-8f09298258d4" providerId="ADAL" clId="{BB9D89E9-7B19-4151-9044-61956F4E5133}" dt="2026-01-20T00:27:59.178" v="1470" actId="47"/>
        <pc:sldMkLst>
          <pc:docMk/>
          <pc:sldMk cId="3484898045" sldId="727"/>
        </pc:sldMkLst>
        <pc:spChg chg="mod">
          <ac:chgData name="Osborn, Andrea (CFIA/ACIA)" userId="016df1cd-5d71-41bc-8fec-8f09298258d4" providerId="ADAL" clId="{BB9D89E9-7B19-4151-9044-61956F4E5133}" dt="2026-01-20T00:27:41.927" v="1469" actId="207"/>
          <ac:spMkLst>
            <pc:docMk/>
            <pc:sldMk cId="3484898045" sldId="727"/>
            <ac:spMk id="3" creationId="{E8B4FE70-EA7C-E5A9-72FD-AD778F5AC64D}"/>
          </ac:spMkLst>
        </pc:spChg>
      </pc:sldChg>
      <pc:sldChg chg="del">
        <pc:chgData name="Osborn, Andrea (CFIA/ACIA)" userId="016df1cd-5d71-41bc-8fec-8f09298258d4" providerId="ADAL" clId="{BB9D89E9-7B19-4151-9044-61956F4E5133}" dt="2026-01-20T00:27:15.684" v="1464" actId="47"/>
        <pc:sldMkLst>
          <pc:docMk/>
          <pc:sldMk cId="875840582" sldId="728"/>
        </pc:sldMkLst>
      </pc:sldChg>
      <pc:sldChg chg="addSp delSp modSp new mod modClrScheme chgLayout">
        <pc:chgData name="Osborn, Andrea (CFIA/ACIA)" userId="016df1cd-5d71-41bc-8fec-8f09298258d4" providerId="ADAL" clId="{BB9D89E9-7B19-4151-9044-61956F4E5133}" dt="2026-01-20T00:22:55.795" v="1374" actId="20577"/>
        <pc:sldMkLst>
          <pc:docMk/>
          <pc:sldMk cId="1789317958" sldId="729"/>
        </pc:sldMkLst>
        <pc:spChg chg="add mod">
          <ac:chgData name="Osborn, Andrea (CFIA/ACIA)" userId="016df1cd-5d71-41bc-8fec-8f09298258d4" providerId="ADAL" clId="{BB9D89E9-7B19-4151-9044-61956F4E5133}" dt="2026-01-19T23:59:24.573" v="1113" actId="1076"/>
          <ac:spMkLst>
            <pc:docMk/>
            <pc:sldMk cId="1789317958" sldId="729"/>
            <ac:spMk id="9" creationId="{634D23E1-B247-E635-E534-3F07B1C8FA8F}"/>
          </ac:spMkLst>
        </pc:spChg>
        <pc:spChg chg="add mod ord">
          <ac:chgData name="Osborn, Andrea (CFIA/ACIA)" userId="016df1cd-5d71-41bc-8fec-8f09298258d4" providerId="ADAL" clId="{BB9D89E9-7B19-4151-9044-61956F4E5133}" dt="2026-01-20T00:00:33.608" v="1169" actId="255"/>
          <ac:spMkLst>
            <pc:docMk/>
            <pc:sldMk cId="1789317958" sldId="729"/>
            <ac:spMk id="10" creationId="{7E069A81-E50A-3F3D-05F3-F4661BD645DC}"/>
          </ac:spMkLst>
        </pc:spChg>
        <pc:spChg chg="add del mod ord">
          <ac:chgData name="Osborn, Andrea (CFIA/ACIA)" userId="016df1cd-5d71-41bc-8fec-8f09298258d4" providerId="ADAL" clId="{BB9D89E9-7B19-4151-9044-61956F4E5133}" dt="2026-01-20T00:00:23.124" v="1162" actId="478"/>
          <ac:spMkLst>
            <pc:docMk/>
            <pc:sldMk cId="1789317958" sldId="729"/>
            <ac:spMk id="11" creationId="{80DC1F81-9A23-10CE-ECC2-69DDA29414B6}"/>
          </ac:spMkLst>
        </pc:spChg>
        <pc:spChg chg="add mod ord">
          <ac:chgData name="Osborn, Andrea (CFIA/ACIA)" userId="016df1cd-5d71-41bc-8fec-8f09298258d4" providerId="ADAL" clId="{BB9D89E9-7B19-4151-9044-61956F4E5133}" dt="2026-01-20T00:22:55.795" v="1374" actId="20577"/>
          <ac:spMkLst>
            <pc:docMk/>
            <pc:sldMk cId="1789317958" sldId="729"/>
            <ac:spMk id="12" creationId="{9A4CAD24-6280-E8A6-F788-FE5232A511CC}"/>
          </ac:spMkLst>
        </pc:spChg>
        <pc:picChg chg="add mod ord">
          <ac:chgData name="Osborn, Andrea (CFIA/ACIA)" userId="016df1cd-5d71-41bc-8fec-8f09298258d4" providerId="ADAL" clId="{BB9D89E9-7B19-4151-9044-61956F4E5133}" dt="2026-01-19T23:59:06.709" v="1110" actId="167"/>
          <ac:picMkLst>
            <pc:docMk/>
            <pc:sldMk cId="1789317958" sldId="729"/>
            <ac:picMk id="7" creationId="{A3C07950-96D3-4097-D33D-44B337508A4C}"/>
          </ac:picMkLst>
        </pc:picChg>
      </pc:sldChg>
      <pc:sldChg chg="addSp delSp modSp add mod">
        <pc:chgData name="Osborn, Andrea (CFIA/ACIA)" userId="016df1cd-5d71-41bc-8fec-8f09298258d4" providerId="ADAL" clId="{BB9D89E9-7B19-4151-9044-61956F4E5133}" dt="2026-01-19T23:32:28.477" v="1105" actId="1076"/>
        <pc:sldMkLst>
          <pc:docMk/>
          <pc:sldMk cId="2780106613" sldId="738"/>
        </pc:sldMkLst>
        <pc:spChg chg="mod">
          <ac:chgData name="Osborn, Andrea (CFIA/ACIA)" userId="016df1cd-5d71-41bc-8fec-8f09298258d4" providerId="ADAL" clId="{BB9D89E9-7B19-4151-9044-61956F4E5133}" dt="2026-01-19T23:29:53.575" v="1097" actId="1076"/>
          <ac:spMkLst>
            <pc:docMk/>
            <pc:sldMk cId="2780106613" sldId="738"/>
            <ac:spMk id="2" creationId="{1428837B-03B0-D7D8-11D1-E81288D51E03}"/>
          </ac:spMkLst>
        </pc:spChg>
        <pc:spChg chg="mod">
          <ac:chgData name="Osborn, Andrea (CFIA/ACIA)" userId="016df1cd-5d71-41bc-8fec-8f09298258d4" providerId="ADAL" clId="{BB9D89E9-7B19-4151-9044-61956F4E5133}" dt="2026-01-19T23:30:16.117" v="1099" actId="1076"/>
          <ac:spMkLst>
            <pc:docMk/>
            <pc:sldMk cId="2780106613" sldId="738"/>
            <ac:spMk id="8" creationId="{054FC10B-BF0B-B05C-7410-B3C812613C61}"/>
          </ac:spMkLst>
        </pc:spChg>
        <pc:spChg chg="add mod">
          <ac:chgData name="Osborn, Andrea (CFIA/ACIA)" userId="016df1cd-5d71-41bc-8fec-8f09298258d4" providerId="ADAL" clId="{BB9D89E9-7B19-4151-9044-61956F4E5133}" dt="2026-01-19T23:30:18.226" v="1100"/>
          <ac:spMkLst>
            <pc:docMk/>
            <pc:sldMk cId="2780106613" sldId="738"/>
            <ac:spMk id="9" creationId="{389455D4-D4D1-3CD5-8EFD-AFDB4A8ADA55}"/>
          </ac:spMkLst>
        </pc:spChg>
        <pc:picChg chg="add mod ord">
          <ac:chgData name="Osborn, Andrea (CFIA/ACIA)" userId="016df1cd-5d71-41bc-8fec-8f09298258d4" providerId="ADAL" clId="{BB9D89E9-7B19-4151-9044-61956F4E5133}" dt="2026-01-19T23:29:43.287" v="1095" actId="167"/>
          <ac:picMkLst>
            <pc:docMk/>
            <pc:sldMk cId="2780106613" sldId="738"/>
            <ac:picMk id="3" creationId="{918BDADC-A7CE-891E-6005-AE85B32CCCEE}"/>
          </ac:picMkLst>
        </pc:picChg>
        <pc:picChg chg="add mod">
          <ac:chgData name="Osborn, Andrea (CFIA/ACIA)" userId="016df1cd-5d71-41bc-8fec-8f09298258d4" providerId="ADAL" clId="{BB9D89E9-7B19-4151-9044-61956F4E5133}" dt="2026-01-19T23:32:28.477" v="1105" actId="1076"/>
          <ac:picMkLst>
            <pc:docMk/>
            <pc:sldMk cId="2780106613" sldId="738"/>
            <ac:picMk id="11" creationId="{C78DB0A7-9633-01C8-8CA9-E16E1660E152}"/>
          </ac:picMkLst>
        </pc:picChg>
      </pc:sldChg>
      <pc:sldChg chg="modSp new del mod">
        <pc:chgData name="Osborn, Andrea (CFIA/ACIA)" userId="016df1cd-5d71-41bc-8fec-8f09298258d4" providerId="ADAL" clId="{BB9D89E9-7B19-4151-9044-61956F4E5133}" dt="2026-01-21T20:41:09.104" v="4962" actId="47"/>
        <pc:sldMkLst>
          <pc:docMk/>
          <pc:sldMk cId="4215354996" sldId="739"/>
        </pc:sldMkLst>
        <pc:spChg chg="mod">
          <ac:chgData name="Osborn, Andrea (CFIA/ACIA)" userId="016df1cd-5d71-41bc-8fec-8f09298258d4" providerId="ADAL" clId="{BB9D89E9-7B19-4151-9044-61956F4E5133}" dt="2026-01-21T01:16:57.529" v="4457" actId="20577"/>
          <ac:spMkLst>
            <pc:docMk/>
            <pc:sldMk cId="4215354996" sldId="739"/>
            <ac:spMk id="3" creationId="{68B5B0C6-E39A-E4B1-45DC-7C1E2C01A8F6}"/>
          </ac:spMkLst>
        </pc:spChg>
        <pc:spChg chg="mod">
          <ac:chgData name="Osborn, Andrea (CFIA/ACIA)" userId="016df1cd-5d71-41bc-8fec-8f09298258d4" providerId="ADAL" clId="{BB9D89E9-7B19-4151-9044-61956F4E5133}" dt="2026-01-21T01:17:04.130" v="4460" actId="20577"/>
          <ac:spMkLst>
            <pc:docMk/>
            <pc:sldMk cId="4215354996" sldId="739"/>
            <ac:spMk id="4" creationId="{4B95098E-E7D7-83E2-173F-627D046E2A32}"/>
          </ac:spMkLst>
        </pc:spChg>
      </pc:sldChg>
      <pc:sldChg chg="addSp modSp new mod ord modNotesTx">
        <pc:chgData name="Osborn, Andrea (CFIA/ACIA)" userId="016df1cd-5d71-41bc-8fec-8f09298258d4" providerId="ADAL" clId="{BB9D89E9-7B19-4151-9044-61956F4E5133}" dt="2026-01-21T22:11:15.116" v="5472"/>
        <pc:sldMkLst>
          <pc:docMk/>
          <pc:sldMk cId="2463442445" sldId="740"/>
        </pc:sldMkLst>
        <pc:spChg chg="mod">
          <ac:chgData name="Osborn, Andrea (CFIA/ACIA)" userId="016df1cd-5d71-41bc-8fec-8f09298258d4" providerId="ADAL" clId="{BB9D89E9-7B19-4151-9044-61956F4E5133}" dt="2026-01-21T21:44:48.664" v="5412" actId="255"/>
          <ac:spMkLst>
            <pc:docMk/>
            <pc:sldMk cId="2463442445" sldId="740"/>
            <ac:spMk id="2" creationId="{E7289F18-DBA1-E043-67E4-6E6324B493D6}"/>
          </ac:spMkLst>
        </pc:spChg>
        <pc:spChg chg="mod">
          <ac:chgData name="Osborn, Andrea (CFIA/ACIA)" userId="016df1cd-5d71-41bc-8fec-8f09298258d4" providerId="ADAL" clId="{BB9D89E9-7B19-4151-9044-61956F4E5133}" dt="2026-01-21T22:03:42.503" v="5417" actId="113"/>
          <ac:spMkLst>
            <pc:docMk/>
            <pc:sldMk cId="2463442445" sldId="740"/>
            <ac:spMk id="3" creationId="{C549F251-5A39-7DBF-9322-94BF36AA7422}"/>
          </ac:spMkLst>
        </pc:spChg>
        <pc:spChg chg="mod">
          <ac:chgData name="Osborn, Andrea (CFIA/ACIA)" userId="016df1cd-5d71-41bc-8fec-8f09298258d4" providerId="ADAL" clId="{BB9D89E9-7B19-4151-9044-61956F4E5133}" dt="2026-01-21T22:03:46.734" v="5418" actId="113"/>
          <ac:spMkLst>
            <pc:docMk/>
            <pc:sldMk cId="2463442445" sldId="740"/>
            <ac:spMk id="4" creationId="{F8E94040-5981-AC28-9603-6DAAACD82218}"/>
          </ac:spMkLst>
        </pc:spChg>
        <pc:spChg chg="add mod">
          <ac:chgData name="Osborn, Andrea (CFIA/ACIA)" userId="016df1cd-5d71-41bc-8fec-8f09298258d4" providerId="ADAL" clId="{BB9D89E9-7B19-4151-9044-61956F4E5133}" dt="2026-01-21T00:52:23.774" v="4157" actId="20577"/>
          <ac:spMkLst>
            <pc:docMk/>
            <pc:sldMk cId="2463442445" sldId="740"/>
            <ac:spMk id="5" creationId="{FFF38023-A941-6409-A8FC-9C5DAD4E5BBF}"/>
          </ac:spMkLst>
        </pc:spChg>
      </pc:sldChg>
      <pc:sldChg chg="modSp new mod">
        <pc:chgData name="Osborn, Andrea (CFIA/ACIA)" userId="016df1cd-5d71-41bc-8fec-8f09298258d4" providerId="ADAL" clId="{BB9D89E9-7B19-4151-9044-61956F4E5133}" dt="2026-01-21T21:02:20.567" v="5021" actId="1076"/>
        <pc:sldMkLst>
          <pc:docMk/>
          <pc:sldMk cId="2212327657" sldId="741"/>
        </pc:sldMkLst>
        <pc:spChg chg="mod">
          <ac:chgData name="Osborn, Andrea (CFIA/ACIA)" userId="016df1cd-5d71-41bc-8fec-8f09298258d4" providerId="ADAL" clId="{BB9D89E9-7B19-4151-9044-61956F4E5133}" dt="2026-01-21T21:02:17.669" v="5020" actId="14100"/>
          <ac:spMkLst>
            <pc:docMk/>
            <pc:sldMk cId="2212327657" sldId="741"/>
            <ac:spMk id="2" creationId="{6ECD3C34-71EC-3400-A44E-EBB6E016E7E2}"/>
          </ac:spMkLst>
        </pc:spChg>
        <pc:spChg chg="mod">
          <ac:chgData name="Osborn, Andrea (CFIA/ACIA)" userId="016df1cd-5d71-41bc-8fec-8f09298258d4" providerId="ADAL" clId="{BB9D89E9-7B19-4151-9044-61956F4E5133}" dt="2026-01-21T21:02:20.567" v="5021" actId="1076"/>
          <ac:spMkLst>
            <pc:docMk/>
            <pc:sldMk cId="2212327657" sldId="741"/>
            <ac:spMk id="3" creationId="{2E779E09-51F0-C425-3644-3CBF48EC12CD}"/>
          </ac:spMkLst>
        </pc:spChg>
      </pc:sldChg>
      <pc:sldChg chg="modSp new mod">
        <pc:chgData name="Osborn, Andrea (CFIA/ACIA)" userId="016df1cd-5d71-41bc-8fec-8f09298258d4" providerId="ADAL" clId="{BB9D89E9-7B19-4151-9044-61956F4E5133}" dt="2026-01-21T21:02:44.791" v="5025" actId="1076"/>
        <pc:sldMkLst>
          <pc:docMk/>
          <pc:sldMk cId="2397993282" sldId="742"/>
        </pc:sldMkLst>
        <pc:spChg chg="mod">
          <ac:chgData name="Osborn, Andrea (CFIA/ACIA)" userId="016df1cd-5d71-41bc-8fec-8f09298258d4" providerId="ADAL" clId="{BB9D89E9-7B19-4151-9044-61956F4E5133}" dt="2026-01-21T21:02:42.300" v="5024" actId="14100"/>
          <ac:spMkLst>
            <pc:docMk/>
            <pc:sldMk cId="2397993282" sldId="742"/>
            <ac:spMk id="2" creationId="{6853C1AA-83F2-E6ED-4321-CF83119B69CE}"/>
          </ac:spMkLst>
        </pc:spChg>
        <pc:spChg chg="mod">
          <ac:chgData name="Osborn, Andrea (CFIA/ACIA)" userId="016df1cd-5d71-41bc-8fec-8f09298258d4" providerId="ADAL" clId="{BB9D89E9-7B19-4151-9044-61956F4E5133}" dt="2026-01-21T21:02:44.791" v="5025" actId="1076"/>
          <ac:spMkLst>
            <pc:docMk/>
            <pc:sldMk cId="2397993282" sldId="742"/>
            <ac:spMk id="3" creationId="{A0D79275-0A3F-77CE-2E9F-26D8E3159D5E}"/>
          </ac:spMkLst>
        </pc:spChg>
      </pc:sldChg>
      <pc:sldChg chg="addSp delSp modSp new mod modClrScheme chgLayout">
        <pc:chgData name="Osborn, Andrea (CFIA/ACIA)" userId="016df1cd-5d71-41bc-8fec-8f09298258d4" providerId="ADAL" clId="{BB9D89E9-7B19-4151-9044-61956F4E5133}" dt="2026-01-21T00:14:14.973" v="2964" actId="1076"/>
        <pc:sldMkLst>
          <pc:docMk/>
          <pc:sldMk cId="3140024062" sldId="743"/>
        </pc:sldMkLst>
        <pc:spChg chg="mod ord">
          <ac:chgData name="Osborn, Andrea (CFIA/ACIA)" userId="016df1cd-5d71-41bc-8fec-8f09298258d4" providerId="ADAL" clId="{BB9D89E9-7B19-4151-9044-61956F4E5133}" dt="2026-01-20T21:40:47.539" v="1788" actId="700"/>
          <ac:spMkLst>
            <pc:docMk/>
            <pc:sldMk cId="3140024062" sldId="743"/>
            <ac:spMk id="2" creationId="{16D465DC-80F9-34EE-5681-D176AFBC90FC}"/>
          </ac:spMkLst>
        </pc:spChg>
        <pc:spChg chg="del mod ord">
          <ac:chgData name="Osborn, Andrea (CFIA/ACIA)" userId="016df1cd-5d71-41bc-8fec-8f09298258d4" providerId="ADAL" clId="{BB9D89E9-7B19-4151-9044-61956F4E5133}" dt="2026-01-20T21:40:47.539" v="1788" actId="700"/>
          <ac:spMkLst>
            <pc:docMk/>
            <pc:sldMk cId="3140024062" sldId="743"/>
            <ac:spMk id="3" creationId="{2EDE1911-D691-2156-0EC9-B33BA35B6C1C}"/>
          </ac:spMkLst>
        </pc:spChg>
        <pc:spChg chg="del mod ord">
          <ac:chgData name="Osborn, Andrea (CFIA/ACIA)" userId="016df1cd-5d71-41bc-8fec-8f09298258d4" providerId="ADAL" clId="{BB9D89E9-7B19-4151-9044-61956F4E5133}" dt="2026-01-20T21:40:47.539" v="1788" actId="700"/>
          <ac:spMkLst>
            <pc:docMk/>
            <pc:sldMk cId="3140024062" sldId="743"/>
            <ac:spMk id="4" creationId="{F52BB123-5739-5E72-BC67-0AC3ED8EE065}"/>
          </ac:spMkLst>
        </pc:spChg>
        <pc:spChg chg="add mod ord">
          <ac:chgData name="Osborn, Andrea (CFIA/ACIA)" userId="016df1cd-5d71-41bc-8fec-8f09298258d4" providerId="ADAL" clId="{BB9D89E9-7B19-4151-9044-61956F4E5133}" dt="2026-01-21T00:14:14.973" v="2964" actId="1076"/>
          <ac:spMkLst>
            <pc:docMk/>
            <pc:sldMk cId="3140024062" sldId="743"/>
            <ac:spMk id="5" creationId="{56EE266B-9C38-5851-42AB-47517D6721CB}"/>
          </ac:spMkLst>
        </pc:spChg>
        <pc:spChg chg="add mod ord">
          <ac:chgData name="Osborn, Andrea (CFIA/ACIA)" userId="016df1cd-5d71-41bc-8fec-8f09298258d4" providerId="ADAL" clId="{BB9D89E9-7B19-4151-9044-61956F4E5133}" dt="2026-01-21T00:08:48.965" v="2902" actId="20577"/>
          <ac:spMkLst>
            <pc:docMk/>
            <pc:sldMk cId="3140024062" sldId="743"/>
            <ac:spMk id="6" creationId="{3C6B0B16-9E0B-68AA-E504-8CA5DC5B2C82}"/>
          </ac:spMkLst>
        </pc:spChg>
        <pc:spChg chg="add mod ord">
          <ac:chgData name="Osborn, Andrea (CFIA/ACIA)" userId="016df1cd-5d71-41bc-8fec-8f09298258d4" providerId="ADAL" clId="{BB9D89E9-7B19-4151-9044-61956F4E5133}" dt="2026-01-21T00:01:04.676" v="2623" actId="1076"/>
          <ac:spMkLst>
            <pc:docMk/>
            <pc:sldMk cId="3140024062" sldId="743"/>
            <ac:spMk id="7" creationId="{DBCCC69E-3C71-5CFF-6493-24B83489FAED}"/>
          </ac:spMkLst>
        </pc:spChg>
        <pc:spChg chg="add mod ord">
          <ac:chgData name="Osborn, Andrea (CFIA/ACIA)" userId="016df1cd-5d71-41bc-8fec-8f09298258d4" providerId="ADAL" clId="{BB9D89E9-7B19-4151-9044-61956F4E5133}" dt="2026-01-21T00:01:08.699" v="2624" actId="1076"/>
          <ac:spMkLst>
            <pc:docMk/>
            <pc:sldMk cId="3140024062" sldId="743"/>
            <ac:spMk id="8" creationId="{9472672F-8AB2-4EB5-CB4C-69788643B8AA}"/>
          </ac:spMkLst>
        </pc:spChg>
        <pc:picChg chg="add mod">
          <ac:chgData name="Osborn, Andrea (CFIA/ACIA)" userId="016df1cd-5d71-41bc-8fec-8f09298258d4" providerId="ADAL" clId="{BB9D89E9-7B19-4151-9044-61956F4E5133}" dt="2026-01-21T00:01:10.594" v="2625" actId="1076"/>
          <ac:picMkLst>
            <pc:docMk/>
            <pc:sldMk cId="3140024062" sldId="743"/>
            <ac:picMk id="1026" creationId="{E19DE980-54E4-C276-480D-232CDE41F457}"/>
          </ac:picMkLst>
        </pc:picChg>
      </pc:sldChg>
      <pc:sldChg chg="addSp delSp modSp new mod modClrScheme chgLayout">
        <pc:chgData name="Osborn, Andrea (CFIA/ACIA)" userId="016df1cd-5d71-41bc-8fec-8f09298258d4" providerId="ADAL" clId="{BB9D89E9-7B19-4151-9044-61956F4E5133}" dt="2026-01-21T00:13:23.785" v="2956" actId="1076"/>
        <pc:sldMkLst>
          <pc:docMk/>
          <pc:sldMk cId="2175596259" sldId="744"/>
        </pc:sldMkLst>
        <pc:spChg chg="del mod ord">
          <ac:chgData name="Osborn, Andrea (CFIA/ACIA)" userId="016df1cd-5d71-41bc-8fec-8f09298258d4" providerId="ADAL" clId="{BB9D89E9-7B19-4151-9044-61956F4E5133}" dt="2026-01-20T21:54:45.896" v="2352" actId="700"/>
          <ac:spMkLst>
            <pc:docMk/>
            <pc:sldMk cId="2175596259" sldId="744"/>
            <ac:spMk id="2" creationId="{A7C0E5D7-D8CB-51C0-ABDC-8EF8590344F3}"/>
          </ac:spMkLst>
        </pc:spChg>
        <pc:spChg chg="del mod ord">
          <ac:chgData name="Osborn, Andrea (CFIA/ACIA)" userId="016df1cd-5d71-41bc-8fec-8f09298258d4" providerId="ADAL" clId="{BB9D89E9-7B19-4151-9044-61956F4E5133}" dt="2026-01-20T21:54:45.896" v="2352" actId="700"/>
          <ac:spMkLst>
            <pc:docMk/>
            <pc:sldMk cId="2175596259" sldId="744"/>
            <ac:spMk id="3" creationId="{4AD00497-D9E7-8133-E167-181BD88907F6}"/>
          </ac:spMkLst>
        </pc:spChg>
        <pc:spChg chg="del">
          <ac:chgData name="Osborn, Andrea (CFIA/ACIA)" userId="016df1cd-5d71-41bc-8fec-8f09298258d4" providerId="ADAL" clId="{BB9D89E9-7B19-4151-9044-61956F4E5133}" dt="2026-01-20T21:54:45.896" v="2352" actId="700"/>
          <ac:spMkLst>
            <pc:docMk/>
            <pc:sldMk cId="2175596259" sldId="744"/>
            <ac:spMk id="4" creationId="{64A00A94-F71D-1409-5520-A25DAA45117E}"/>
          </ac:spMkLst>
        </pc:spChg>
        <pc:spChg chg="del">
          <ac:chgData name="Osborn, Andrea (CFIA/ACIA)" userId="016df1cd-5d71-41bc-8fec-8f09298258d4" providerId="ADAL" clId="{BB9D89E9-7B19-4151-9044-61956F4E5133}" dt="2026-01-20T21:54:45.896" v="2352" actId="700"/>
          <ac:spMkLst>
            <pc:docMk/>
            <pc:sldMk cId="2175596259" sldId="744"/>
            <ac:spMk id="5" creationId="{FBC9455D-4AA9-BC90-38C9-DBCBA3F2C053}"/>
          </ac:spMkLst>
        </pc:spChg>
        <pc:spChg chg="del">
          <ac:chgData name="Osborn, Andrea (CFIA/ACIA)" userId="016df1cd-5d71-41bc-8fec-8f09298258d4" providerId="ADAL" clId="{BB9D89E9-7B19-4151-9044-61956F4E5133}" dt="2026-01-20T21:54:45.896" v="2352" actId="700"/>
          <ac:spMkLst>
            <pc:docMk/>
            <pc:sldMk cId="2175596259" sldId="744"/>
            <ac:spMk id="6" creationId="{0F243C8A-98BF-425E-A42F-6FA82D5840C5}"/>
          </ac:spMkLst>
        </pc:spChg>
        <pc:spChg chg="add mod ord">
          <ac:chgData name="Osborn, Andrea (CFIA/ACIA)" userId="016df1cd-5d71-41bc-8fec-8f09298258d4" providerId="ADAL" clId="{BB9D89E9-7B19-4151-9044-61956F4E5133}" dt="2026-01-21T00:09:02.539" v="2920" actId="20577"/>
          <ac:spMkLst>
            <pc:docMk/>
            <pc:sldMk cId="2175596259" sldId="744"/>
            <ac:spMk id="7" creationId="{0D8F7B7B-0B00-7ED6-6B4E-FAF845951E62}"/>
          </ac:spMkLst>
        </pc:spChg>
        <pc:spChg chg="add mod ord">
          <ac:chgData name="Osborn, Andrea (CFIA/ACIA)" userId="016df1cd-5d71-41bc-8fec-8f09298258d4" providerId="ADAL" clId="{BB9D89E9-7B19-4151-9044-61956F4E5133}" dt="2026-01-20T21:54:45.896" v="2352" actId="700"/>
          <ac:spMkLst>
            <pc:docMk/>
            <pc:sldMk cId="2175596259" sldId="744"/>
            <ac:spMk id="8" creationId="{3646642D-B818-5F19-BE91-BE6CF5E154A5}"/>
          </ac:spMkLst>
        </pc:spChg>
        <pc:spChg chg="add del mod">
          <ac:chgData name="Osborn, Andrea (CFIA/ACIA)" userId="016df1cd-5d71-41bc-8fec-8f09298258d4" providerId="ADAL" clId="{BB9D89E9-7B19-4151-9044-61956F4E5133}" dt="2026-01-21T00:13:01.044" v="2952" actId="478"/>
          <ac:spMkLst>
            <pc:docMk/>
            <pc:sldMk cId="2175596259" sldId="744"/>
            <ac:spMk id="11" creationId="{8AA2B548-80B5-6592-47B1-E2F183616F10}"/>
          </ac:spMkLst>
        </pc:spChg>
        <pc:spChg chg="add mod">
          <ac:chgData name="Osborn, Andrea (CFIA/ACIA)" userId="016df1cd-5d71-41bc-8fec-8f09298258d4" providerId="ADAL" clId="{BB9D89E9-7B19-4151-9044-61956F4E5133}" dt="2026-01-21T00:13:23.785" v="2956" actId="1076"/>
          <ac:spMkLst>
            <pc:docMk/>
            <pc:sldMk cId="2175596259" sldId="744"/>
            <ac:spMk id="13" creationId="{58877DA0-BDA7-7845-4D71-52C99BFFCC5B}"/>
          </ac:spMkLst>
        </pc:spChg>
        <pc:graphicFrameChg chg="add mod modGraphic">
          <ac:chgData name="Osborn, Andrea (CFIA/ACIA)" userId="016df1cd-5d71-41bc-8fec-8f09298258d4" providerId="ADAL" clId="{BB9D89E9-7B19-4151-9044-61956F4E5133}" dt="2026-01-20T23:39:27.038" v="2406" actId="113"/>
          <ac:graphicFrameMkLst>
            <pc:docMk/>
            <pc:sldMk cId="2175596259" sldId="744"/>
            <ac:graphicFrameMk id="9" creationId="{3154E872-F9E6-7FA9-0236-33D5D3AD20DE}"/>
          </ac:graphicFrameMkLst>
        </pc:graphicFrameChg>
      </pc:sldChg>
      <pc:sldChg chg="addSp modSp new del mod">
        <pc:chgData name="Osborn, Andrea (CFIA/ACIA)" userId="016df1cd-5d71-41bc-8fec-8f09298258d4" providerId="ADAL" clId="{BB9D89E9-7B19-4151-9044-61956F4E5133}" dt="2026-01-21T00:12:45.768" v="2949" actId="47"/>
        <pc:sldMkLst>
          <pc:docMk/>
          <pc:sldMk cId="399303821" sldId="745"/>
        </pc:sldMkLst>
        <pc:picChg chg="add mod">
          <ac:chgData name="Osborn, Andrea (CFIA/ACIA)" userId="016df1cd-5d71-41bc-8fec-8f09298258d4" providerId="ADAL" clId="{BB9D89E9-7B19-4151-9044-61956F4E5133}" dt="2026-01-21T00:04:09.297" v="2749" actId="1076"/>
          <ac:picMkLst>
            <pc:docMk/>
            <pc:sldMk cId="399303821" sldId="745"/>
            <ac:picMk id="5" creationId="{FED3D9FF-4C82-6450-630F-C4C005A2E881}"/>
          </ac:picMkLst>
        </pc:picChg>
      </pc:sldChg>
      <pc:sldChg chg="addSp delSp modSp new del mod modClrScheme chgLayout">
        <pc:chgData name="Osborn, Andrea (CFIA/ACIA)" userId="016df1cd-5d71-41bc-8fec-8f09298258d4" providerId="ADAL" clId="{BB9D89E9-7B19-4151-9044-61956F4E5133}" dt="2026-01-21T00:12:43.274" v="2948" actId="47"/>
        <pc:sldMkLst>
          <pc:docMk/>
          <pc:sldMk cId="1445547801" sldId="746"/>
        </pc:sldMkLst>
        <pc:spChg chg="del mod ord">
          <ac:chgData name="Osborn, Andrea (CFIA/ACIA)" userId="016df1cd-5d71-41bc-8fec-8f09298258d4" providerId="ADAL" clId="{BB9D89E9-7B19-4151-9044-61956F4E5133}" dt="2026-01-20T23:58:16.336" v="2413" actId="700"/>
          <ac:spMkLst>
            <pc:docMk/>
            <pc:sldMk cId="1445547801" sldId="746"/>
            <ac:spMk id="2" creationId="{41DB16C8-6A1D-3E41-AE67-FBEF3922713C}"/>
          </ac:spMkLst>
        </pc:spChg>
        <pc:spChg chg="del mod ord">
          <ac:chgData name="Osborn, Andrea (CFIA/ACIA)" userId="016df1cd-5d71-41bc-8fec-8f09298258d4" providerId="ADAL" clId="{BB9D89E9-7B19-4151-9044-61956F4E5133}" dt="2026-01-20T23:58:16.336" v="2413" actId="700"/>
          <ac:spMkLst>
            <pc:docMk/>
            <pc:sldMk cId="1445547801" sldId="746"/>
            <ac:spMk id="3" creationId="{CD8FCA76-3D51-077B-30FD-E489B7A56673}"/>
          </ac:spMkLst>
        </pc:spChg>
        <pc:spChg chg="add mod ord">
          <ac:chgData name="Osborn, Andrea (CFIA/ACIA)" userId="016df1cd-5d71-41bc-8fec-8f09298258d4" providerId="ADAL" clId="{BB9D89E9-7B19-4151-9044-61956F4E5133}" dt="2026-01-21T00:10:22.671" v="2925" actId="14100"/>
          <ac:spMkLst>
            <pc:docMk/>
            <pc:sldMk cId="1445547801" sldId="746"/>
            <ac:spMk id="4" creationId="{F97BD144-63E2-093E-DAA0-E56EDA75D36E}"/>
          </ac:spMkLst>
        </pc:spChg>
        <pc:spChg chg="add mod ord">
          <ac:chgData name="Osborn, Andrea (CFIA/ACIA)" userId="016df1cd-5d71-41bc-8fec-8f09298258d4" providerId="ADAL" clId="{BB9D89E9-7B19-4151-9044-61956F4E5133}" dt="2026-01-21T00:06:54.560" v="2812" actId="6549"/>
          <ac:spMkLst>
            <pc:docMk/>
            <pc:sldMk cId="1445547801" sldId="746"/>
            <ac:spMk id="5" creationId="{01718DBA-2FD2-2ABD-DCFB-2C2AA84863E1}"/>
          </ac:spMkLst>
        </pc:spChg>
        <pc:spChg chg="add mod ord">
          <ac:chgData name="Osborn, Andrea (CFIA/ACIA)" userId="016df1cd-5d71-41bc-8fec-8f09298258d4" providerId="ADAL" clId="{BB9D89E9-7B19-4151-9044-61956F4E5133}" dt="2026-01-21T00:09:28.824" v="2921" actId="20577"/>
          <ac:spMkLst>
            <pc:docMk/>
            <pc:sldMk cId="1445547801" sldId="746"/>
            <ac:spMk id="6" creationId="{A3CAFF50-34E3-716C-F2D2-2642EA82CE31}"/>
          </ac:spMkLst>
        </pc:spChg>
      </pc:sldChg>
      <pc:sldChg chg="addSp delSp modSp add mod">
        <pc:chgData name="Osborn, Andrea (CFIA/ACIA)" userId="016df1cd-5d71-41bc-8fec-8f09298258d4" providerId="ADAL" clId="{BB9D89E9-7B19-4151-9044-61956F4E5133}" dt="2026-01-21T20:39:53.847" v="4957" actId="5793"/>
        <pc:sldMkLst>
          <pc:docMk/>
          <pc:sldMk cId="2121348394" sldId="747"/>
        </pc:sldMkLst>
        <pc:spChg chg="mod">
          <ac:chgData name="Osborn, Andrea (CFIA/ACIA)" userId="016df1cd-5d71-41bc-8fec-8f09298258d4" providerId="ADAL" clId="{BB9D89E9-7B19-4151-9044-61956F4E5133}" dt="2026-01-21T00:10:31.882" v="2928" actId="14100"/>
          <ac:spMkLst>
            <pc:docMk/>
            <pc:sldMk cId="2121348394" sldId="747"/>
            <ac:spMk id="4" creationId="{993E3F87-E69F-C45A-9EB3-FCC6906F8544}"/>
          </ac:spMkLst>
        </pc:spChg>
        <pc:spChg chg="mod">
          <ac:chgData name="Osborn, Andrea (CFIA/ACIA)" userId="016df1cd-5d71-41bc-8fec-8f09298258d4" providerId="ADAL" clId="{BB9D89E9-7B19-4151-9044-61956F4E5133}" dt="2026-01-21T20:39:53.847" v="4957" actId="5793"/>
          <ac:spMkLst>
            <pc:docMk/>
            <pc:sldMk cId="2121348394" sldId="747"/>
            <ac:spMk id="5" creationId="{77593338-58C8-08AC-0CEE-7571AFA89CD2}"/>
          </ac:spMkLst>
        </pc:spChg>
        <pc:spChg chg="del mod">
          <ac:chgData name="Osborn, Andrea (CFIA/ACIA)" userId="016df1cd-5d71-41bc-8fec-8f09298258d4" providerId="ADAL" clId="{BB9D89E9-7B19-4151-9044-61956F4E5133}" dt="2026-01-21T00:13:48.678" v="2963" actId="478"/>
          <ac:spMkLst>
            <pc:docMk/>
            <pc:sldMk cId="2121348394" sldId="747"/>
            <ac:spMk id="6" creationId="{653E6501-13CF-151D-1D4E-972ACC7203AB}"/>
          </ac:spMkLst>
        </pc:spChg>
        <pc:spChg chg="add mod">
          <ac:chgData name="Osborn, Andrea (CFIA/ACIA)" userId="016df1cd-5d71-41bc-8fec-8f09298258d4" providerId="ADAL" clId="{BB9D89E9-7B19-4151-9044-61956F4E5133}" dt="2026-01-21T00:13:42.658" v="2962" actId="1076"/>
          <ac:spMkLst>
            <pc:docMk/>
            <pc:sldMk cId="2121348394" sldId="747"/>
            <ac:spMk id="7" creationId="{03CF4E39-C1EC-C713-ED22-9F220015F0F7}"/>
          </ac:spMkLst>
        </pc:spChg>
        <pc:picChg chg="add mod">
          <ac:chgData name="Osborn, Andrea (CFIA/ACIA)" userId="016df1cd-5d71-41bc-8fec-8f09298258d4" providerId="ADAL" clId="{BB9D89E9-7B19-4151-9044-61956F4E5133}" dt="2026-01-21T00:20:14.235" v="2965" actId="1076"/>
          <ac:picMkLst>
            <pc:docMk/>
            <pc:sldMk cId="2121348394" sldId="747"/>
            <ac:picMk id="2" creationId="{B4CDB93C-8090-F089-F997-19434BD4A718}"/>
          </ac:picMkLst>
        </pc:picChg>
      </pc:sldChg>
      <pc:sldChg chg="modSp new mod">
        <pc:chgData name="Osborn, Andrea (CFIA/ACIA)" userId="016df1cd-5d71-41bc-8fec-8f09298258d4" providerId="ADAL" clId="{BB9D89E9-7B19-4151-9044-61956F4E5133}" dt="2026-01-21T21:12:28.217" v="5036"/>
        <pc:sldMkLst>
          <pc:docMk/>
          <pc:sldMk cId="2912855757" sldId="748"/>
        </pc:sldMkLst>
        <pc:spChg chg="mod">
          <ac:chgData name="Osborn, Andrea (CFIA/ACIA)" userId="016df1cd-5d71-41bc-8fec-8f09298258d4" providerId="ADAL" clId="{BB9D89E9-7B19-4151-9044-61956F4E5133}" dt="2026-01-21T21:02:50.473" v="5027" actId="14100"/>
          <ac:spMkLst>
            <pc:docMk/>
            <pc:sldMk cId="2912855757" sldId="748"/>
            <ac:spMk id="2" creationId="{BD569465-EEDE-BB31-2FFA-451858A8DE3E}"/>
          </ac:spMkLst>
        </pc:spChg>
        <pc:spChg chg="mod">
          <ac:chgData name="Osborn, Andrea (CFIA/ACIA)" userId="016df1cd-5d71-41bc-8fec-8f09298258d4" providerId="ADAL" clId="{BB9D89E9-7B19-4151-9044-61956F4E5133}" dt="2026-01-21T21:12:28.217" v="5036"/>
          <ac:spMkLst>
            <pc:docMk/>
            <pc:sldMk cId="2912855757" sldId="748"/>
            <ac:spMk id="3" creationId="{1B5073D0-B74B-6C4E-F3E2-69B9C6217EC6}"/>
          </ac:spMkLst>
        </pc:spChg>
      </pc:sldChg>
      <pc:sldChg chg="addSp delSp modSp new mod setBg">
        <pc:chgData name="Osborn, Andrea (CFIA/ACIA)" userId="016df1cd-5d71-41bc-8fec-8f09298258d4" providerId="ADAL" clId="{BB9D89E9-7B19-4151-9044-61956F4E5133}" dt="2026-01-21T22:10:55.600" v="5470" actId="20577"/>
        <pc:sldMkLst>
          <pc:docMk/>
          <pc:sldMk cId="2085202850" sldId="749"/>
        </pc:sldMkLst>
        <pc:spChg chg="mod">
          <ac:chgData name="Osborn, Andrea (CFIA/ACIA)" userId="016df1cd-5d71-41bc-8fec-8f09298258d4" providerId="ADAL" clId="{BB9D89E9-7B19-4151-9044-61956F4E5133}" dt="2026-01-21T22:09:56.623" v="5421" actId="26606"/>
          <ac:spMkLst>
            <pc:docMk/>
            <pc:sldMk cId="2085202850" sldId="749"/>
            <ac:spMk id="2" creationId="{F7E6088F-19C5-06A6-1BFF-8147230E356E}"/>
          </ac:spMkLst>
        </pc:spChg>
        <pc:spChg chg="mod">
          <ac:chgData name="Osborn, Andrea (CFIA/ACIA)" userId="016df1cd-5d71-41bc-8fec-8f09298258d4" providerId="ADAL" clId="{BB9D89E9-7B19-4151-9044-61956F4E5133}" dt="2026-01-21T22:09:56.623" v="5421" actId="26606"/>
          <ac:spMkLst>
            <pc:docMk/>
            <pc:sldMk cId="2085202850" sldId="749"/>
            <ac:spMk id="3" creationId="{979B85A5-D0D7-F56E-CBFD-7E32725CFF1A}"/>
          </ac:spMkLst>
        </pc:spChg>
        <pc:spChg chg="del mod">
          <ac:chgData name="Osborn, Andrea (CFIA/ACIA)" userId="016df1cd-5d71-41bc-8fec-8f09298258d4" providerId="ADAL" clId="{BB9D89E9-7B19-4151-9044-61956F4E5133}" dt="2026-01-21T22:09:35.125" v="5419"/>
          <ac:spMkLst>
            <pc:docMk/>
            <pc:sldMk cId="2085202850" sldId="749"/>
            <ac:spMk id="4" creationId="{AC93EFCE-5844-C9E1-A0D5-73400E4F047D}"/>
          </ac:spMkLst>
        </pc:spChg>
        <pc:spChg chg="add mod">
          <ac:chgData name="Osborn, Andrea (CFIA/ACIA)" userId="016df1cd-5d71-41bc-8fec-8f09298258d4" providerId="ADAL" clId="{BB9D89E9-7B19-4151-9044-61956F4E5133}" dt="2026-01-21T22:10:55.600" v="5470" actId="20577"/>
          <ac:spMkLst>
            <pc:docMk/>
            <pc:sldMk cId="2085202850" sldId="749"/>
            <ac:spMk id="6" creationId="{D5D855C2-3932-C068-84BB-CB69DA19E597}"/>
          </ac:spMkLst>
        </pc:spChg>
        <pc:spChg chg="add del">
          <ac:chgData name="Osborn, Andrea (CFIA/ACIA)" userId="016df1cd-5d71-41bc-8fec-8f09298258d4" providerId="ADAL" clId="{BB9D89E9-7B19-4151-9044-61956F4E5133}" dt="2026-01-21T22:09:56.623" v="5421" actId="26606"/>
          <ac:spMkLst>
            <pc:docMk/>
            <pc:sldMk cId="2085202850" sldId="749"/>
            <ac:spMk id="1031" creationId="{F13C74B1-5B17-4795-BED0-7140497B445A}"/>
          </ac:spMkLst>
        </pc:spChg>
        <pc:spChg chg="add del">
          <ac:chgData name="Osborn, Andrea (CFIA/ACIA)" userId="016df1cd-5d71-41bc-8fec-8f09298258d4" providerId="ADAL" clId="{BB9D89E9-7B19-4151-9044-61956F4E5133}" dt="2026-01-21T22:09:56.623" v="5421" actId="26606"/>
          <ac:spMkLst>
            <pc:docMk/>
            <pc:sldMk cId="2085202850" sldId="749"/>
            <ac:spMk id="1033" creationId="{D4974D33-8DC5-464E-8C6D-BE58F0669C17}"/>
          </ac:spMkLst>
        </pc:spChg>
        <pc:picChg chg="add mod">
          <ac:chgData name="Osborn, Andrea (CFIA/ACIA)" userId="016df1cd-5d71-41bc-8fec-8f09298258d4" providerId="ADAL" clId="{BB9D89E9-7B19-4151-9044-61956F4E5133}" dt="2026-01-21T22:09:56.623" v="5421" actId="26606"/>
          <ac:picMkLst>
            <pc:docMk/>
            <pc:sldMk cId="2085202850" sldId="749"/>
            <ac:picMk id="1026" creationId="{881A17FD-7506-B46C-47ED-C3427ED996E6}"/>
          </ac:picMkLst>
        </pc:picChg>
      </pc:sldChg>
      <pc:sldMasterChg chg="delSldLayout">
        <pc:chgData name="Osborn, Andrea (CFIA/ACIA)" userId="016df1cd-5d71-41bc-8fec-8f09298258d4" providerId="ADAL" clId="{BB9D89E9-7B19-4151-9044-61956F4E5133}" dt="2026-01-20T00:27:08.718" v="1463" actId="47"/>
        <pc:sldMasterMkLst>
          <pc:docMk/>
          <pc:sldMasterMk cId="0" sldId="2147483672"/>
        </pc:sldMasterMkLst>
        <pc:sldLayoutChg chg="del">
          <pc:chgData name="Osborn, Andrea (CFIA/ACIA)" userId="016df1cd-5d71-41bc-8fec-8f09298258d4" providerId="ADAL" clId="{BB9D89E9-7B19-4151-9044-61956F4E5133}" dt="2026-01-20T00:27:08.718" v="1463" actId="47"/>
          <pc:sldLayoutMkLst>
            <pc:docMk/>
            <pc:sldMasterMk cId="0" sldId="2147483672"/>
            <pc:sldLayoutMk cId="1810288925" sldId="2147484345"/>
          </pc:sldLayoutMkLst>
        </pc:sldLayoutChg>
      </pc:sldMasterChg>
    </pc:docChg>
  </pc:docChgLst>
  <pc:docChgLst>
    <pc:chgData name="Osborn, Andrea (CFIA/ACIA)" userId="016df1cd-5d71-41bc-8fec-8f09298258d4" providerId="ADAL" clId="{73012325-AEB9-48D1-BD49-622BAF315EB6}"/>
    <pc:docChg chg="undo custSel addSld delSld modSld">
      <pc:chgData name="Osborn, Andrea (CFIA/ACIA)" userId="016df1cd-5d71-41bc-8fec-8f09298258d4" providerId="ADAL" clId="{73012325-AEB9-48D1-BD49-622BAF315EB6}" dt="2025-10-22T22:05:46.787" v="1482" actId="14100"/>
      <pc:docMkLst>
        <pc:docMk/>
      </pc:docMkLst>
      <pc:sldChg chg="modSp mod modTransition">
        <pc:chgData name="Osborn, Andrea (CFIA/ACIA)" userId="016df1cd-5d71-41bc-8fec-8f09298258d4" providerId="ADAL" clId="{73012325-AEB9-48D1-BD49-622BAF315EB6}" dt="2025-10-22T21:43:56.116" v="824"/>
        <pc:sldMkLst>
          <pc:docMk/>
          <pc:sldMk cId="2862453356" sldId="256"/>
        </pc:sldMkLst>
      </pc:sldChg>
      <pc:sldChg chg="addSp delSp modSp mod modTransition">
        <pc:chgData name="Osborn, Andrea (CFIA/ACIA)" userId="016df1cd-5d71-41bc-8fec-8f09298258d4" providerId="ADAL" clId="{73012325-AEB9-48D1-BD49-622BAF315EB6}" dt="2025-10-22T21:43:56.116" v="824"/>
        <pc:sldMkLst>
          <pc:docMk/>
          <pc:sldMk cId="1611031339" sldId="265"/>
        </pc:sldMkLst>
      </pc:sldChg>
      <pc:sldChg chg="addSp delSp modSp mod modTransition">
        <pc:chgData name="Osborn, Andrea (CFIA/ACIA)" userId="016df1cd-5d71-41bc-8fec-8f09298258d4" providerId="ADAL" clId="{73012325-AEB9-48D1-BD49-622BAF315EB6}" dt="2025-10-22T21:43:56.116" v="824"/>
        <pc:sldMkLst>
          <pc:docMk/>
          <pc:sldMk cId="1739207933" sldId="368"/>
        </pc:sldMkLst>
      </pc:sldChg>
      <pc:sldChg chg="del">
        <pc:chgData name="Osborn, Andrea (CFIA/ACIA)" userId="016df1cd-5d71-41bc-8fec-8f09298258d4" providerId="ADAL" clId="{73012325-AEB9-48D1-BD49-622BAF315EB6}" dt="2025-10-22T19:56:17.996" v="151" actId="47"/>
        <pc:sldMkLst>
          <pc:docMk/>
          <pc:sldMk cId="2744705841" sldId="377"/>
        </pc:sldMkLst>
      </pc:sldChg>
      <pc:sldChg chg="del">
        <pc:chgData name="Osborn, Andrea (CFIA/ACIA)" userId="016df1cd-5d71-41bc-8fec-8f09298258d4" providerId="ADAL" clId="{73012325-AEB9-48D1-BD49-622BAF315EB6}" dt="2025-10-22T20:09:07.069" v="225" actId="47"/>
        <pc:sldMkLst>
          <pc:docMk/>
          <pc:sldMk cId="1867224062" sldId="379"/>
        </pc:sldMkLst>
      </pc:sldChg>
      <pc:sldChg chg="addSp delSp modSp mod modTransition">
        <pc:chgData name="Osborn, Andrea (CFIA/ACIA)" userId="016df1cd-5d71-41bc-8fec-8f09298258d4" providerId="ADAL" clId="{73012325-AEB9-48D1-BD49-622BAF315EB6}" dt="2025-10-22T21:43:56.116" v="824"/>
        <pc:sldMkLst>
          <pc:docMk/>
          <pc:sldMk cId="999002280" sldId="380"/>
        </pc:sldMkLst>
      </pc:sldChg>
      <pc:sldChg chg="del">
        <pc:chgData name="Osborn, Andrea (CFIA/ACIA)" userId="016df1cd-5d71-41bc-8fec-8f09298258d4" providerId="ADAL" clId="{73012325-AEB9-48D1-BD49-622BAF315EB6}" dt="2025-10-22T18:22:11.710" v="2" actId="47"/>
        <pc:sldMkLst>
          <pc:docMk/>
          <pc:sldMk cId="155822488" sldId="389"/>
        </pc:sldMkLst>
      </pc:sldChg>
      <pc:sldChg chg="del">
        <pc:chgData name="Osborn, Andrea (CFIA/ACIA)" userId="016df1cd-5d71-41bc-8fec-8f09298258d4" providerId="ADAL" clId="{73012325-AEB9-48D1-BD49-622BAF315EB6}" dt="2025-10-22T20:29:28.036" v="290" actId="47"/>
        <pc:sldMkLst>
          <pc:docMk/>
          <pc:sldMk cId="2652739059" sldId="407"/>
        </pc:sldMkLst>
      </pc:sldChg>
      <pc:sldChg chg="del">
        <pc:chgData name="Osborn, Andrea (CFIA/ACIA)" userId="016df1cd-5d71-41bc-8fec-8f09298258d4" providerId="ADAL" clId="{73012325-AEB9-48D1-BD49-622BAF315EB6}" dt="2025-10-22T18:22:30.856" v="3" actId="47"/>
        <pc:sldMkLst>
          <pc:docMk/>
          <pc:sldMk cId="3519291582" sldId="411"/>
        </pc:sldMkLst>
      </pc:sldChg>
      <pc:sldChg chg="modSp mod modTransition">
        <pc:chgData name="Osborn, Andrea (CFIA/ACIA)" userId="016df1cd-5d71-41bc-8fec-8f09298258d4" providerId="ADAL" clId="{73012325-AEB9-48D1-BD49-622BAF315EB6}" dt="2025-10-22T21:43:56.116" v="824"/>
        <pc:sldMkLst>
          <pc:docMk/>
          <pc:sldMk cId="2222149877" sldId="415"/>
        </pc:sldMkLst>
      </pc:sldChg>
      <pc:sldChg chg="add del">
        <pc:chgData name="Osborn, Andrea (CFIA/ACIA)" userId="016df1cd-5d71-41bc-8fec-8f09298258d4" providerId="ADAL" clId="{73012325-AEB9-48D1-BD49-622BAF315EB6}" dt="2025-10-22T20:30:34.319" v="296" actId="47"/>
        <pc:sldMkLst>
          <pc:docMk/>
          <pc:sldMk cId="666268977" sldId="418"/>
        </pc:sldMkLst>
      </pc:sldChg>
      <pc:sldChg chg="addSp delSp modSp add del mod modTransition modAnim modNotesTx">
        <pc:chgData name="Osborn, Andrea (CFIA/ACIA)" userId="016df1cd-5d71-41bc-8fec-8f09298258d4" providerId="ADAL" clId="{73012325-AEB9-48D1-BD49-622BAF315EB6}" dt="2025-10-22T21:52:14.855" v="852" actId="1076"/>
        <pc:sldMkLst>
          <pc:docMk/>
          <pc:sldMk cId="564309563" sldId="428"/>
        </pc:sldMkLst>
      </pc:sldChg>
      <pc:sldChg chg="del">
        <pc:chgData name="Osborn, Andrea (CFIA/ACIA)" userId="016df1cd-5d71-41bc-8fec-8f09298258d4" providerId="ADAL" clId="{73012325-AEB9-48D1-BD49-622BAF315EB6}" dt="2025-10-22T20:29:32.155" v="291" actId="47"/>
        <pc:sldMkLst>
          <pc:docMk/>
          <pc:sldMk cId="2840717087" sldId="429"/>
        </pc:sldMkLst>
      </pc:sldChg>
      <pc:sldChg chg="del">
        <pc:chgData name="Osborn, Andrea (CFIA/ACIA)" userId="016df1cd-5d71-41bc-8fec-8f09298258d4" providerId="ADAL" clId="{73012325-AEB9-48D1-BD49-622BAF315EB6}" dt="2025-10-22T18:21:33.564" v="0" actId="47"/>
        <pc:sldMkLst>
          <pc:docMk/>
          <pc:sldMk cId="4214350539" sldId="432"/>
        </pc:sldMkLst>
      </pc:sldChg>
      <pc:sldChg chg="modSp mod modTransition chgLayout">
        <pc:chgData name="Osborn, Andrea (CFIA/ACIA)" userId="016df1cd-5d71-41bc-8fec-8f09298258d4" providerId="ADAL" clId="{73012325-AEB9-48D1-BD49-622BAF315EB6}" dt="2025-10-22T21:43:56.116" v="824"/>
        <pc:sldMkLst>
          <pc:docMk/>
          <pc:sldMk cId="2831163124" sldId="433"/>
        </pc:sldMkLst>
      </pc:sldChg>
      <pc:sldChg chg="modSp mod modTransition chgLayout">
        <pc:chgData name="Osborn, Andrea (CFIA/ACIA)" userId="016df1cd-5d71-41bc-8fec-8f09298258d4" providerId="ADAL" clId="{73012325-AEB9-48D1-BD49-622BAF315EB6}" dt="2025-10-22T21:50:52.123" v="835"/>
        <pc:sldMkLst>
          <pc:docMk/>
          <pc:sldMk cId="253676059" sldId="434"/>
        </pc:sldMkLst>
      </pc:sldChg>
      <pc:sldChg chg="del">
        <pc:chgData name="Osborn, Andrea (CFIA/ACIA)" userId="016df1cd-5d71-41bc-8fec-8f09298258d4" providerId="ADAL" clId="{73012325-AEB9-48D1-BD49-622BAF315EB6}" dt="2025-10-22T20:09:56.226" v="227" actId="47"/>
        <pc:sldMkLst>
          <pc:docMk/>
          <pc:sldMk cId="1826178460" sldId="435"/>
        </pc:sldMkLst>
      </pc:sldChg>
      <pc:sldChg chg="add modTransition">
        <pc:chgData name="Osborn, Andrea (CFIA/ACIA)" userId="016df1cd-5d71-41bc-8fec-8f09298258d4" providerId="ADAL" clId="{73012325-AEB9-48D1-BD49-622BAF315EB6}" dt="2025-10-22T21:43:56.116" v="824"/>
        <pc:sldMkLst>
          <pc:docMk/>
          <pc:sldMk cId="3370757153" sldId="436"/>
        </pc:sldMkLst>
      </pc:sldChg>
      <pc:sldChg chg="delSp add modTransition modAnim">
        <pc:chgData name="Osborn, Andrea (CFIA/ACIA)" userId="016df1cd-5d71-41bc-8fec-8f09298258d4" providerId="ADAL" clId="{73012325-AEB9-48D1-BD49-622BAF315EB6}" dt="2025-10-22T21:43:56.116" v="824"/>
        <pc:sldMkLst>
          <pc:docMk/>
          <pc:sldMk cId="92036841" sldId="516"/>
        </pc:sldMkLst>
      </pc:sldChg>
      <pc:sldChg chg="delSp add modTransition modAnim">
        <pc:chgData name="Osborn, Andrea (CFIA/ACIA)" userId="016df1cd-5d71-41bc-8fec-8f09298258d4" providerId="ADAL" clId="{73012325-AEB9-48D1-BD49-622BAF315EB6}" dt="2025-10-22T21:43:56.116" v="824"/>
        <pc:sldMkLst>
          <pc:docMk/>
          <pc:sldMk cId="2457319452" sldId="517"/>
        </pc:sldMkLst>
      </pc:sldChg>
      <pc:sldChg chg="delSp modSp add mod modTransition modAnim">
        <pc:chgData name="Osborn, Andrea (CFIA/ACIA)" userId="016df1cd-5d71-41bc-8fec-8f09298258d4" providerId="ADAL" clId="{73012325-AEB9-48D1-BD49-622BAF315EB6}" dt="2025-10-22T21:52:51.090" v="863" actId="20577"/>
        <pc:sldMkLst>
          <pc:docMk/>
          <pc:sldMk cId="1409924110" sldId="518"/>
        </pc:sldMkLst>
      </pc:sldChg>
      <pc:sldChg chg="delSp add modTransition modAnim">
        <pc:chgData name="Osborn, Andrea (CFIA/ACIA)" userId="016df1cd-5d71-41bc-8fec-8f09298258d4" providerId="ADAL" clId="{73012325-AEB9-48D1-BD49-622BAF315EB6}" dt="2025-10-22T21:43:56.116" v="824"/>
        <pc:sldMkLst>
          <pc:docMk/>
          <pc:sldMk cId="653624590" sldId="520"/>
        </pc:sldMkLst>
      </pc:sldChg>
      <pc:sldChg chg="delSp modSp add mod modTransition modAnim">
        <pc:chgData name="Osborn, Andrea (CFIA/ACIA)" userId="016df1cd-5d71-41bc-8fec-8f09298258d4" providerId="ADAL" clId="{73012325-AEB9-48D1-BD49-622BAF315EB6}" dt="2025-10-22T21:54:23.221" v="914" actId="20577"/>
        <pc:sldMkLst>
          <pc:docMk/>
          <pc:sldMk cId="2002199908" sldId="521"/>
        </pc:sldMkLst>
      </pc:sldChg>
      <pc:sldChg chg="delSp add modTransition modAnim">
        <pc:chgData name="Osborn, Andrea (CFIA/ACIA)" userId="016df1cd-5d71-41bc-8fec-8f09298258d4" providerId="ADAL" clId="{73012325-AEB9-48D1-BD49-622BAF315EB6}" dt="2025-10-22T21:43:56.116" v="824"/>
        <pc:sldMkLst>
          <pc:docMk/>
          <pc:sldMk cId="4070633938" sldId="696"/>
        </pc:sldMkLst>
      </pc:sldChg>
      <pc:sldChg chg="delSp modSp add mod modTransition modClrScheme modAnim chgLayout">
        <pc:chgData name="Osborn, Andrea (CFIA/ACIA)" userId="016df1cd-5d71-41bc-8fec-8f09298258d4" providerId="ADAL" clId="{73012325-AEB9-48D1-BD49-622BAF315EB6}" dt="2025-10-22T21:55:11.727" v="915" actId="700"/>
        <pc:sldMkLst>
          <pc:docMk/>
          <pc:sldMk cId="1266977999" sldId="698"/>
        </pc:sldMkLst>
      </pc:sldChg>
      <pc:sldChg chg="delSp add modTransition modAnim">
        <pc:chgData name="Osborn, Andrea (CFIA/ACIA)" userId="016df1cd-5d71-41bc-8fec-8f09298258d4" providerId="ADAL" clId="{73012325-AEB9-48D1-BD49-622BAF315EB6}" dt="2025-10-22T21:43:56.116" v="824"/>
        <pc:sldMkLst>
          <pc:docMk/>
          <pc:sldMk cId="1689980507" sldId="700"/>
        </pc:sldMkLst>
      </pc:sldChg>
      <pc:sldChg chg="delSp modSp add mod modTransition modAnim">
        <pc:chgData name="Osborn, Andrea (CFIA/ACIA)" userId="016df1cd-5d71-41bc-8fec-8f09298258d4" providerId="ADAL" clId="{73012325-AEB9-48D1-BD49-622BAF315EB6}" dt="2025-10-22T21:56:06.774" v="917" actId="2711"/>
        <pc:sldMkLst>
          <pc:docMk/>
          <pc:sldMk cId="3811535386" sldId="701"/>
        </pc:sldMkLst>
      </pc:sldChg>
      <pc:sldChg chg="delSp modSp add mod modTransition modAnim">
        <pc:chgData name="Osborn, Andrea (CFIA/ACIA)" userId="016df1cd-5d71-41bc-8fec-8f09298258d4" providerId="ADAL" clId="{73012325-AEB9-48D1-BD49-622BAF315EB6}" dt="2025-10-22T21:56:45.752" v="919" actId="2711"/>
        <pc:sldMkLst>
          <pc:docMk/>
          <pc:sldMk cId="358872952" sldId="702"/>
        </pc:sldMkLst>
      </pc:sldChg>
      <pc:sldChg chg="delSp add modTransition modAnim">
        <pc:chgData name="Osborn, Andrea (CFIA/ACIA)" userId="016df1cd-5d71-41bc-8fec-8f09298258d4" providerId="ADAL" clId="{73012325-AEB9-48D1-BD49-622BAF315EB6}" dt="2025-10-22T21:43:56.116" v="824"/>
        <pc:sldMkLst>
          <pc:docMk/>
          <pc:sldMk cId="2309021373" sldId="704"/>
        </pc:sldMkLst>
      </pc:sldChg>
      <pc:sldChg chg="delSp add mod modTransition modAnim modShow">
        <pc:chgData name="Osborn, Andrea (CFIA/ACIA)" userId="016df1cd-5d71-41bc-8fec-8f09298258d4" providerId="ADAL" clId="{73012325-AEB9-48D1-BD49-622BAF315EB6}" dt="2025-10-22T21:46:18.088" v="825" actId="729"/>
        <pc:sldMkLst>
          <pc:docMk/>
          <pc:sldMk cId="2558221563" sldId="705"/>
        </pc:sldMkLst>
      </pc:sldChg>
      <pc:sldChg chg="delSp add mod modTransition modAnim modShow">
        <pc:chgData name="Osborn, Andrea (CFIA/ACIA)" userId="016df1cd-5d71-41bc-8fec-8f09298258d4" providerId="ADAL" clId="{73012325-AEB9-48D1-BD49-622BAF315EB6}" dt="2025-10-22T21:46:20.510" v="826" actId="729"/>
        <pc:sldMkLst>
          <pc:docMk/>
          <pc:sldMk cId="2066826051" sldId="706"/>
        </pc:sldMkLst>
      </pc:sldChg>
      <pc:sldChg chg="addSp delSp modSp add mod modTransition modClrScheme chgLayout modNotesTx">
        <pc:chgData name="Osborn, Andrea (CFIA/ACIA)" userId="016df1cd-5d71-41bc-8fec-8f09298258d4" providerId="ADAL" clId="{73012325-AEB9-48D1-BD49-622BAF315EB6}" dt="2025-10-22T21:43:56.116" v="824"/>
        <pc:sldMkLst>
          <pc:docMk/>
          <pc:sldMk cId="2844538735" sldId="725"/>
        </pc:sldMkLst>
      </pc:sldChg>
      <pc:sldChg chg="addSp delSp new del mod modClrScheme chgLayout">
        <pc:chgData name="Osborn, Andrea (CFIA/ACIA)" userId="016df1cd-5d71-41bc-8fec-8f09298258d4" providerId="ADAL" clId="{73012325-AEB9-48D1-BD49-622BAF315EB6}" dt="2025-10-22T20:49:05.412" v="561" actId="47"/>
        <pc:sldMkLst>
          <pc:docMk/>
          <pc:sldMk cId="1877046375" sldId="726"/>
        </pc:sldMkLst>
      </pc:sldChg>
      <pc:sldChg chg="delSp modSp add del modTransition modAnim">
        <pc:chgData name="Osborn, Andrea (CFIA/ACIA)" userId="016df1cd-5d71-41bc-8fec-8f09298258d4" providerId="ADAL" clId="{73012325-AEB9-48D1-BD49-622BAF315EB6}" dt="2025-10-22T20:32:05.478" v="301" actId="47"/>
        <pc:sldMkLst>
          <pc:docMk/>
          <pc:sldMk cId="1884379988" sldId="726"/>
        </pc:sldMkLst>
      </pc:sldChg>
      <pc:sldChg chg="modSp new del mod modTransition">
        <pc:chgData name="Osborn, Andrea (CFIA/ACIA)" userId="016df1cd-5d71-41bc-8fec-8f09298258d4" providerId="ADAL" clId="{73012325-AEB9-48D1-BD49-622BAF315EB6}" dt="2025-10-22T21:57:35.947" v="920" actId="47"/>
        <pc:sldMkLst>
          <pc:docMk/>
          <pc:sldMk cId="3013455777" sldId="726"/>
        </pc:sldMkLst>
      </pc:sldChg>
      <pc:sldChg chg="modSp new mod modTransition">
        <pc:chgData name="Osborn, Andrea (CFIA/ACIA)" userId="016df1cd-5d71-41bc-8fec-8f09298258d4" providerId="ADAL" clId="{73012325-AEB9-48D1-BD49-622BAF315EB6}" dt="2025-10-22T21:46:37.297" v="828"/>
        <pc:sldMkLst>
          <pc:docMk/>
          <pc:sldMk cId="3484898045" sldId="727"/>
        </pc:sldMkLst>
      </pc:sldChg>
      <pc:sldChg chg="modSp new mod modTransition">
        <pc:chgData name="Osborn, Andrea (CFIA/ACIA)" userId="016df1cd-5d71-41bc-8fec-8f09298258d4" providerId="ADAL" clId="{73012325-AEB9-48D1-BD49-622BAF315EB6}" dt="2025-10-22T22:05:46.787" v="1482" actId="14100"/>
        <pc:sldMkLst>
          <pc:docMk/>
          <pc:sldMk cId="875840582" sldId="728"/>
        </pc:sldMkLst>
      </pc:sldChg>
      <pc:sldMasterChg chg="delSldLayout">
        <pc:chgData name="Osborn, Andrea (CFIA/ACIA)" userId="016df1cd-5d71-41bc-8fec-8f09298258d4" providerId="ADAL" clId="{73012325-AEB9-48D1-BD49-622BAF315EB6}" dt="2025-10-22T18:22:30.856" v="3" actId="47"/>
        <pc:sldMasterMkLst>
          <pc:docMk/>
          <pc:sldMasterMk cId="0" sldId="2147483672"/>
        </pc:sldMasterMkLst>
        <pc:sldLayoutChg chg="del">
          <pc:chgData name="Osborn, Andrea (CFIA/ACIA)" userId="016df1cd-5d71-41bc-8fec-8f09298258d4" providerId="ADAL" clId="{73012325-AEB9-48D1-BD49-622BAF315EB6}" dt="2025-10-22T18:22:30.856" v="3" actId="47"/>
          <pc:sldLayoutMkLst>
            <pc:docMk/>
            <pc:sldMasterMk cId="0" sldId="2147483672"/>
            <pc:sldLayoutMk cId="2491537512" sldId="214748434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68325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259930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13</a:t>
            </a:fld>
            <a:endParaRPr lang="en-US"/>
          </a:p>
        </p:txBody>
      </p:sp>
    </p:spTree>
    <p:extLst>
      <p:ext uri="{BB962C8B-B14F-4D97-AF65-F5344CB8AC3E}">
        <p14:creationId xmlns:p14="http://schemas.microsoft.com/office/powerpoint/2010/main" val="43499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Study limitations, we don’t know time of infection of these flocks, no control groups used.  </a:t>
            </a:r>
          </a:p>
          <a:p>
            <a:r>
              <a:rPr lang="en-CA" dirty="0"/>
              <a:t>Contributes to evidence that indicates that aMPV is not vertically transmitted.</a:t>
            </a:r>
          </a:p>
          <a:p>
            <a:endParaRPr lang="en-CA" dirty="0"/>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14</a:t>
            </a:fld>
            <a:endParaRPr lang="en-US"/>
          </a:p>
        </p:txBody>
      </p:sp>
    </p:spTree>
    <p:extLst>
      <p:ext uri="{BB962C8B-B14F-4D97-AF65-F5344CB8AC3E}">
        <p14:creationId xmlns:p14="http://schemas.microsoft.com/office/powerpoint/2010/main" val="2578969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16</a:t>
            </a:fld>
            <a:endParaRPr lang="en-US"/>
          </a:p>
        </p:txBody>
      </p:sp>
    </p:spTree>
    <p:extLst>
      <p:ext uri="{BB962C8B-B14F-4D97-AF65-F5344CB8AC3E}">
        <p14:creationId xmlns:p14="http://schemas.microsoft.com/office/powerpoint/2010/main" val="411885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17</a:t>
            </a:fld>
            <a:endParaRPr lang="en-US"/>
          </a:p>
        </p:txBody>
      </p:sp>
    </p:spTree>
    <p:extLst>
      <p:ext uri="{BB962C8B-B14F-4D97-AF65-F5344CB8AC3E}">
        <p14:creationId xmlns:p14="http://schemas.microsoft.com/office/powerpoint/2010/main" val="41590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This is our epidemic curve for HPAI on poultry farms in Canada, and you can clearly see that it has been a very busy time over the last few years. The continued decline we had hoped to see this fall did not materialize, and we’re back up to the numbers seen in 2023.  Provinces impacted are more diverse this season, with BC seeing fewer cases than last year and Alberta and Saskatchewan seeing more.</a:t>
            </a:r>
          </a:p>
          <a:p>
            <a:endParaRPr lang="en-CA" baseline="0" dirty="0"/>
          </a:p>
          <a:p>
            <a:r>
              <a:rPr lang="en-CA" baseline="0" dirty="0"/>
              <a:t>Question: What has BC done differently this season to have a decreased case count in a severe year.</a:t>
            </a:r>
          </a:p>
          <a:p>
            <a:endParaRPr lang="en-CA" baseline="0" dirty="0"/>
          </a:p>
          <a:p>
            <a:r>
              <a:rPr lang="en-CA" baseline="0" dirty="0"/>
              <a:t>96-62-77-41</a:t>
            </a:r>
          </a:p>
          <a:p>
            <a:endParaRPr lang="en-CA" baseline="0" dirty="0"/>
          </a:p>
        </p:txBody>
      </p:sp>
      <p:sp>
        <p:nvSpPr>
          <p:cNvPr id="4" name="Slide Number Placeholder 3"/>
          <p:cNvSpPr>
            <a:spLocks noGrp="1"/>
          </p:cNvSpPr>
          <p:nvPr>
            <p:ph type="sldNum" sz="quarter" idx="10"/>
          </p:nvPr>
        </p:nvSpPr>
        <p:spPr/>
        <p:txBody>
          <a:bodyPr/>
          <a:lstStyle/>
          <a:p>
            <a:fld id="{9662094C-1496-489D-B497-1131CF2A6BE1}" type="slidenum">
              <a:rPr lang="en-CA" smtClean="0"/>
              <a:t>2</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pPr>
                <a:defRPr/>
              </a:pPr>
              <a:t>3</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Confirmed HPAIV+ and H5+ in the last 60 days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Confirmed HPAIV+ and H5+ Samples</a:t>
            </a:r>
            <a:endParaRPr dirty="0"/>
          </a:p>
          <a:p>
            <a:r>
              <a:rPr b="0" dirty="0"/>
              <a:t>No alt text provided</a:t>
            </a:r>
            <a:endParaRPr dirty="0"/>
          </a:p>
          <a:p>
            <a:endParaRPr dirty="0"/>
          </a:p>
          <a:p>
            <a:r>
              <a:rPr b="1" dirty="0"/>
              <a:t>Confirmed HPAIV+ and H5+ in the last 60 days</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Like Canada, Europe has had a very difficult fall with high numbers of HPAI cases, and much like us, cases are continuing to be reported during the winter. </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321511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Europe is having a very bad HPAI season this fall, particularly in wild birds, and that is leading to more domestic cases.</a:t>
            </a:r>
          </a:p>
          <a:p>
            <a:endParaRPr lang="en-CA" dirty="0"/>
          </a:p>
          <a:p>
            <a:r>
              <a:rPr lang="en-CA" dirty="0"/>
              <a:t>The map shows cumulative cases in Europe between October 1</a:t>
            </a:r>
            <a:r>
              <a:rPr lang="en-CA" baseline="30000" dirty="0"/>
              <a:t>st</a:t>
            </a:r>
            <a:r>
              <a:rPr lang="en-CA" dirty="0"/>
              <a:t> and November 19, </a:t>
            </a:r>
          </a:p>
          <a:p>
            <a:r>
              <a:rPr lang="en-CA" dirty="0"/>
              <a:t>The graph from ADIS shows spike in wild bird cases this fall that is 4 times greater than anything previously seen.</a:t>
            </a:r>
          </a:p>
          <a:p>
            <a:endParaRPr lang="en-CA" dirty="0"/>
          </a:p>
          <a:p>
            <a:r>
              <a:rPr lang="en-CA" dirty="0"/>
              <a:t>In Europe genotype DI is dominant and in North America Genotype D1 is dominant</a:t>
            </a:r>
          </a:p>
          <a:p>
            <a:r>
              <a:rPr lang="en-CA" dirty="0"/>
              <a:t>These two viral groups share no gene segments. Even the HA segment which is 2.3.4.4b are now part of different sub-lineages (pers comm Tony Signore)</a:t>
            </a:r>
          </a:p>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pPr>
                <a:defRPr/>
              </a:pPr>
              <a:t>8</a:t>
            </a:fld>
            <a:endParaRPr lang="en-CA" altLang="en-US"/>
          </a:p>
        </p:txBody>
      </p:sp>
    </p:spTree>
    <p:extLst>
      <p:ext uri="{BB962C8B-B14F-4D97-AF65-F5344CB8AC3E}">
        <p14:creationId xmlns:p14="http://schemas.microsoft.com/office/powerpoint/2010/main" val="394148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159219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D966C-7F33-B1B3-5B89-A645ABA47D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
        <p:nvSpPr>
          <p:cNvPr id="3" name="Espace réservé de la date 2">
            <a:extLst>
              <a:ext uri="{FF2B5EF4-FFF2-40B4-BE49-F238E27FC236}">
                <a16:creationId xmlns:a16="http://schemas.microsoft.com/office/drawing/2014/main" id="{D4824839-7860-701B-09E7-422C82AC5405}"/>
              </a:ext>
            </a:extLst>
          </p:cNvPr>
          <p:cNvSpPr>
            <a:spLocks noGrp="1"/>
          </p:cNvSpPr>
          <p:nvPr>
            <p:ph type="dt" sz="half" idx="10"/>
          </p:nvPr>
        </p:nvSpPr>
        <p:spPr/>
        <p:txBody>
          <a:bodyPr/>
          <a:lstStyle/>
          <a:p>
            <a:fld id="{58386FC9-D336-014D-ADE1-FCC117243F80}" type="datetimeFigureOut">
              <a:rPr lang="fr-FR" smtClean="0"/>
              <a:t>21/01/2026</a:t>
            </a:fld>
            <a:endParaRPr lang="fr-FR"/>
          </a:p>
        </p:txBody>
      </p:sp>
      <p:sp>
        <p:nvSpPr>
          <p:cNvPr id="4" name="Espace réservé du pied de page 3">
            <a:extLst>
              <a:ext uri="{FF2B5EF4-FFF2-40B4-BE49-F238E27FC236}">
                <a16:creationId xmlns:a16="http://schemas.microsoft.com/office/drawing/2014/main" id="{1659F502-46C8-0ACC-837D-6C6A29B145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F54B9CD-E45B-1A01-C20B-C97572755E41}"/>
              </a:ext>
            </a:extLst>
          </p:cNvPr>
          <p:cNvSpPr>
            <a:spLocks noGrp="1"/>
          </p:cNvSpPr>
          <p:nvPr>
            <p:ph type="sldNum" sz="quarter" idx="12"/>
          </p:nvPr>
        </p:nvSpPr>
        <p:spPr/>
        <p:txBody>
          <a:bodyPr/>
          <a:lstStyle/>
          <a:p>
            <a:fld id="{0AA07859-DB5D-D448-8E88-B29B36C97534}" type="slidenum">
              <a:rPr lang="fr-FR" smtClean="0"/>
              <a:t>‹#›</a:t>
            </a:fld>
            <a:endParaRPr lang="fr-FR"/>
          </a:p>
        </p:txBody>
      </p:sp>
    </p:spTree>
    <p:extLst>
      <p:ext uri="{BB962C8B-B14F-4D97-AF65-F5344CB8AC3E}">
        <p14:creationId xmlns:p14="http://schemas.microsoft.com/office/powerpoint/2010/main" val="399428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sciencedirect.com/science/article/pii/S0264410X25012022?via%3Dihub"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sciencedirect.com/science/article/pii/S0264410X25012022?via%3Dihub"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sciencedirect.com/science/article/pii/S0264410X25012022?via%3Dihub"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bird-flu/php/surveillance/chart-epi-curve-ah5n1.html?CDC_AA_refVal=https%3A%2F%2Fwww.cdc.gov%2Fbird-flu%2Fphp%2Favian-flu-summary%2Fchart-epi-curve-ah5n1.html" TargetMode="External"/><Relationship Id="rId7" Type="http://schemas.openxmlformats.org/officeDocument/2006/relationships/hyperlink" Target="https://www.who.int/publications/m/item/influenza-at-the-human-animal-interface-summary-and-assessment--19-december-2025"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who.int/emergencies/disease-outbreak-news/item/2025-DON590"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meridian.allenpress.com/avian-diseases/article/doi/10.1637/aviandiseases-D-25-00039/508164/Lack-of-Avian-Metapneumovirus-Detection-o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layinghens.hendrix-genetics.com/en/articles/newcastle-disease-nd/" TargetMode="External"/><Relationship Id="rId3" Type="http://schemas.openxmlformats.org/officeDocument/2006/relationships/hyperlink" Target="https://wahis.woah.org/#/in-review/7151?fromPage=event-dashboard-url" TargetMode="External"/><Relationship Id="rId7" Type="http://schemas.openxmlformats.org/officeDocument/2006/relationships/image" Target="../media/image18.jpeg"/><Relationship Id="rId2" Type="http://schemas.openxmlformats.org/officeDocument/2006/relationships/hyperlink" Target="https://www.poultrymed.com/poultry/templates/showpage.asp?DBID=1&amp;LNGID=1&amp;TMID=178&amp;FID=9061&amp;IID=94920" TargetMode="External"/><Relationship Id="rId1" Type="http://schemas.openxmlformats.org/officeDocument/2006/relationships/slideLayout" Target="../slideLayouts/slideLayout3.xml"/><Relationship Id="rId6" Type="http://schemas.openxmlformats.org/officeDocument/2006/relationships/hyperlink" Target="https://wahis.woah.org/#/in-event/6583/dashboard" TargetMode="External"/><Relationship Id="rId5" Type="http://schemas.openxmlformats.org/officeDocument/2006/relationships/hyperlink" Target="https://wahis.woah.org/#/in-event/6675/dashboard" TargetMode="External"/><Relationship Id="rId4" Type="http://schemas.openxmlformats.org/officeDocument/2006/relationships/hyperlink" Target="https://wahis.woah.org/#/in-event/7125/dashboard"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pubmed.ncbi.nlm.nih.gov/41157646/" TargetMode="External"/><Relationship Id="rId3" Type="http://schemas.openxmlformats.org/officeDocument/2006/relationships/hyperlink" Target="https://www.biorxiv.org/content/10.1101/2025.10.16.682947v1.full" TargetMode="External"/><Relationship Id="rId7" Type="http://schemas.openxmlformats.org/officeDocument/2006/relationships/hyperlink" Target="https://weekly.chinacdc.cn/en/article/doi/10.46234/ccdcw2025.23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jamanetwork.com/journals/jamanetworkopen/fullarticle/2840680" TargetMode="External"/><Relationship Id="rId5" Type="http://schemas.openxmlformats.org/officeDocument/2006/relationships/hyperlink" Target="https://www.nejm.org/doi/full/10.1056/NEJMc2504302" TargetMode="External"/><Relationship Id="rId4" Type="http://schemas.openxmlformats.org/officeDocument/2006/relationships/hyperlink" Target="https://www.woah.org/en/high-pathogenicity-avian-influenza-hpai-in-cattle/" TargetMode="External"/><Relationship Id="rId9" Type="http://schemas.openxmlformats.org/officeDocument/2006/relationships/hyperlink" Target="https://www.woah.org/app/uploads/2025/10/hpai-report-75.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nature.com/articles/s41586-025-09737-x" TargetMode="External"/><Relationship Id="rId3" Type="http://schemas.openxmlformats.org/officeDocument/2006/relationships/hyperlink" Target="https://openknowledge.fao.org/items/2554615b-781a-47d4-b6c6-5e4fac3c2a2c" TargetMode="External"/><Relationship Id="rId7" Type="http://schemas.openxmlformats.org/officeDocument/2006/relationships/hyperlink" Target="https://www.nature.com/articles/s42003-025-09014-7"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onlinelibrary.wiley.com/doi/10.1155/tbed/2720469" TargetMode="External"/><Relationship Id="rId11" Type="http://schemas.openxmlformats.org/officeDocument/2006/relationships/hyperlink" Target="https://efsa.onlinelibrary.wiley.com/doi/epdf/10.2903/j.efsa.2025.9811" TargetMode="External"/><Relationship Id="rId5" Type="http://schemas.openxmlformats.org/officeDocument/2006/relationships/hyperlink" Target="https://doh.wa.gov/newsroom/h5n5-avian-influenza-confirmed-grays-harbor-county-resident" TargetMode="External"/><Relationship Id="rId10" Type="http://schemas.openxmlformats.org/officeDocument/2006/relationships/hyperlink" Target="https://onlinelibrary.wiley.com/doi/10.1111/irv.70178" TargetMode="External"/><Relationship Id="rId4" Type="http://schemas.openxmlformats.org/officeDocument/2006/relationships/hyperlink" Target="https://www.nature.com/articles/s41598-025-25351-3" TargetMode="External"/><Relationship Id="rId9" Type="http://schemas.openxmlformats.org/officeDocument/2006/relationships/hyperlink" Target="https://www.medrxiv.org/content/10.1101/2025.04.23.25326059v3"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link.springer.com/article/10.1007/s11262-025-02200-z" TargetMode="External"/><Relationship Id="rId3" Type="http://schemas.openxmlformats.org/officeDocument/2006/relationships/hyperlink" Target="https://www.biorxiv.org/content/10.1101/2025.11.28.689408v1" TargetMode="External"/><Relationship Id="rId7" Type="http://schemas.openxmlformats.org/officeDocument/2006/relationships/hyperlink" Target="https://www.sciencedirect.com/science/article/pii/S0042682225003654?via%3Dihub" TargetMode="External"/><Relationship Id="rId2" Type="http://schemas.openxmlformats.org/officeDocument/2006/relationships/hyperlink" Target="https://www.nature.com/articles/s41598-025-29856-9" TargetMode="External"/><Relationship Id="rId1" Type="http://schemas.openxmlformats.org/officeDocument/2006/relationships/slideLayout" Target="../slideLayouts/slideLayout5.xml"/><Relationship Id="rId6" Type="http://schemas.openxmlformats.org/officeDocument/2006/relationships/hyperlink" Target="https://link.springer.com/article/10.1007/s15010-025-02681-y" TargetMode="External"/><Relationship Id="rId5" Type="http://schemas.openxmlformats.org/officeDocument/2006/relationships/hyperlink" Target="https://www.science.org/doi/10.1126/science.adq4691" TargetMode="External"/><Relationship Id="rId10" Type="http://schemas.openxmlformats.org/officeDocument/2006/relationships/hyperlink" Target="https://www.ecdc.europa.eu/en/publications-data/scenarios-pre-pandemic-zoonotic-influenza-preparedness-and-response" TargetMode="External"/><Relationship Id="rId4" Type="http://schemas.openxmlformats.org/officeDocument/2006/relationships/hyperlink" Target="https://www.medrxiv.org/content/10.1101/2025.11.21.25340167v2" TargetMode="External"/><Relationship Id="rId9" Type="http://schemas.openxmlformats.org/officeDocument/2006/relationships/hyperlink" Target="https://pmc.ncbi.nlm.nih.gov/articles/PMC12625443/"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woah.org/en/statement-on-the-impact-of-hpai-on-wildlife-worldwide/#:~:text=Since%202021%2C%20the%20panzootic%20has,and%20persistence%20of%20this%20threat." TargetMode="External"/><Relationship Id="rId3" Type="http://schemas.openxmlformats.org/officeDocument/2006/relationships/hyperlink" Target="https://www.sciencedirect.com/science/article/pii/S0042682225003794?via%3Dihub" TargetMode="External"/><Relationship Id="rId7" Type="http://schemas.openxmlformats.org/officeDocument/2006/relationships/hyperlink" Target="https://www.nature.com/articles/s41597-025-06451-1" TargetMode="External"/><Relationship Id="rId12" Type="http://schemas.openxmlformats.org/officeDocument/2006/relationships/hyperlink" Target="https://cdnsciencepub.com/doi/10.1139/cjm-2025-0198" TargetMode="External"/><Relationship Id="rId2" Type="http://schemas.openxmlformats.org/officeDocument/2006/relationships/hyperlink" Target="https://www.ecdc.europa.eu/en/publications-data/avian-influenza-overview-september-november-2025" TargetMode="External"/><Relationship Id="rId1" Type="http://schemas.openxmlformats.org/officeDocument/2006/relationships/slideLayout" Target="../slideLayouts/slideLayout5.xml"/><Relationship Id="rId6" Type="http://schemas.openxmlformats.org/officeDocument/2006/relationships/hyperlink" Target="https://wwwnc.cdc.gov/eid/article/31/12/25-0783_article" TargetMode="External"/><Relationship Id="rId11" Type="http://schemas.openxmlformats.org/officeDocument/2006/relationships/hyperlink" Target="https://www.biorxiv.org/content/10.64898/2025.12.19.695329v1" TargetMode="External"/><Relationship Id="rId5" Type="http://schemas.openxmlformats.org/officeDocument/2006/relationships/hyperlink" Target="https://www.nature.com/articles/s41598-025-29340-4" TargetMode="External"/><Relationship Id="rId10" Type="http://schemas.openxmlformats.org/officeDocument/2006/relationships/hyperlink" Target="https://www.nature.com/articles/s41598-025-32771-8" TargetMode="External"/><Relationship Id="rId4" Type="http://schemas.openxmlformats.org/officeDocument/2006/relationships/hyperlink" Target="https://www.who.int/emergencies/disease-outbreak-news/item/2025-DON590" TargetMode="External"/><Relationship Id="rId9" Type="http://schemas.openxmlformats.org/officeDocument/2006/relationships/hyperlink" Target="https://academic.oup.com/immunohorizons/article/9/SI/vlaf061/8379089?login=fal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app.powerbi.com/view?r=eyJrIjoiMGZkNGRmZmQtNzg1My00ZmYxLTkzMTgtMWViNjg0MTBhYjRhIiwidCI6IjE4YjVhNWVkLTFkODYtNDFkMy05NGEwLWJjMjdkYWUzMmFiMiJ9"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nature.com/articles/s41467-025-68245-8" TargetMode="External"/><Relationship Id="rId3" Type="http://schemas.openxmlformats.org/officeDocument/2006/relationships/hyperlink" Target="https://journals.plos.org/globalpublichealth/article?id=10.1371/journal.pgph.0005463" TargetMode="External"/><Relationship Id="rId7" Type="http://schemas.openxmlformats.org/officeDocument/2006/relationships/hyperlink" Target="https://advanced.onlinelibrary.wiley.com/doi/10.1002/ggn2.202500051" TargetMode="External"/><Relationship Id="rId2" Type="http://schemas.openxmlformats.org/officeDocument/2006/relationships/hyperlink" Target="https://wwwnc.cdc.gov/eid/article/31/12/25-1118_article" TargetMode="External"/><Relationship Id="rId1" Type="http://schemas.openxmlformats.org/officeDocument/2006/relationships/slideLayout" Target="../slideLayouts/slideLayout5.xml"/><Relationship Id="rId6" Type="http://schemas.openxmlformats.org/officeDocument/2006/relationships/hyperlink" Target="https://www.nature.com/articles/s41598-025-34736-3" TargetMode="External"/><Relationship Id="rId5" Type="http://schemas.openxmlformats.org/officeDocument/2006/relationships/hyperlink" Target="https://www.jstage.jst.go.jp/article/ghm/7/6/7_2025.01136/_article" TargetMode="External"/><Relationship Id="rId4" Type="http://schemas.openxmlformats.org/officeDocument/2006/relationships/hyperlink" Target="https://journals.plos.org/ploscompbiol/article?id=10.1371/journal.pcbi.1013874" TargetMode="External"/><Relationship Id="rId9" Type="http://schemas.openxmlformats.org/officeDocument/2006/relationships/hyperlink" Target="https://www.tandfonline.com/doi/full/10.1080/03079457.2025.258127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cwhc-rcsf.ca/avian_influenza_testing_results.ph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b642c24c-76ef-44e0-8fba-4c79326f45f0/?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commercial-backyard-flock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wild-bird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efsa.onlinelibrary.wiley.com/doi/epdf/10.2903/j.efsa.2025.983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efsa.onlinelibrary.wiley.com/doi/epdf/10.2903/j.efsa.2025.9834" TargetMode="External"/><Relationship Id="rId4" Type="http://schemas.openxmlformats.org/officeDocument/2006/relationships/hyperlink" Target="https://webgate.ec.europa.eu/tracesnt/adis/public/notification/outbreaks-weekly-report-by-disease?diseaseReportType=HPAI_SHOR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eurlaidata.izsvenezie.it/epidemio.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Poultry Update</a:t>
            </a:r>
          </a:p>
          <a:p>
            <a:pPr eaLnBrk="1" hangingPunct="1"/>
            <a:r>
              <a:rPr lang="en-CA" altLang="en-US" dirty="0"/>
              <a:t>22 January 2026</a:t>
            </a: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OLVAC® B.E.S.T AI + ND">
            <a:extLst>
              <a:ext uri="{FF2B5EF4-FFF2-40B4-BE49-F238E27FC236}">
                <a16:creationId xmlns:a16="http://schemas.microsoft.com/office/drawing/2014/main" id="{E19DE980-54E4-C276-480D-232CDE41F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429" y="4153087"/>
            <a:ext cx="3511847" cy="23397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D465DC-80F9-34EE-5681-D176AFBC90FC}"/>
              </a:ext>
            </a:extLst>
          </p:cNvPr>
          <p:cNvSpPr>
            <a:spLocks noGrp="1"/>
          </p:cNvSpPr>
          <p:nvPr>
            <p:ph type="title"/>
          </p:nvPr>
        </p:nvSpPr>
        <p:spPr/>
        <p:txBody>
          <a:bodyPr/>
          <a:lstStyle/>
          <a:p>
            <a:r>
              <a:rPr lang="en-CA" sz="2400" dirty="0">
                <a:hlinkClick r:id="rId4"/>
              </a:rPr>
              <a:t>To what extent may the duck population be protected after vaccination against highly pathogenic avian influenza? Contributions from a modelling approach and French field data - ScienceDirect</a:t>
            </a:r>
            <a:br>
              <a:rPr lang="en-CA" sz="2400" dirty="0"/>
            </a:br>
            <a:endParaRPr lang="en-CA" sz="2400" dirty="0"/>
          </a:p>
        </p:txBody>
      </p:sp>
      <p:sp>
        <p:nvSpPr>
          <p:cNvPr id="5" name="Text Placeholder 4">
            <a:extLst>
              <a:ext uri="{FF2B5EF4-FFF2-40B4-BE49-F238E27FC236}">
                <a16:creationId xmlns:a16="http://schemas.microsoft.com/office/drawing/2014/main" id="{56EE266B-9C38-5851-42AB-47517D6721CB}"/>
              </a:ext>
            </a:extLst>
          </p:cNvPr>
          <p:cNvSpPr>
            <a:spLocks noGrp="1"/>
          </p:cNvSpPr>
          <p:nvPr>
            <p:ph type="body" idx="1"/>
          </p:nvPr>
        </p:nvSpPr>
        <p:spPr>
          <a:xfrm>
            <a:off x="200759" y="1243375"/>
            <a:ext cx="5157787" cy="823912"/>
          </a:xfrm>
        </p:spPr>
        <p:txBody>
          <a:bodyPr/>
          <a:lstStyle/>
          <a:p>
            <a:r>
              <a:rPr lang="en-CA" dirty="0"/>
              <a:t>Approach</a:t>
            </a:r>
          </a:p>
        </p:txBody>
      </p:sp>
      <p:sp>
        <p:nvSpPr>
          <p:cNvPr id="6" name="Content Placeholder 5">
            <a:extLst>
              <a:ext uri="{FF2B5EF4-FFF2-40B4-BE49-F238E27FC236}">
                <a16:creationId xmlns:a16="http://schemas.microsoft.com/office/drawing/2014/main" id="{3C6B0B16-9E0B-68AA-E504-8CA5DC5B2C82}"/>
              </a:ext>
            </a:extLst>
          </p:cNvPr>
          <p:cNvSpPr>
            <a:spLocks noGrp="1"/>
          </p:cNvSpPr>
          <p:nvPr>
            <p:ph sz="half" idx="2"/>
          </p:nvPr>
        </p:nvSpPr>
        <p:spPr>
          <a:xfrm>
            <a:off x="200759" y="2104428"/>
            <a:ext cx="6369090" cy="3684588"/>
          </a:xfrm>
        </p:spPr>
        <p:txBody>
          <a:bodyPr/>
          <a:lstStyle/>
          <a:p>
            <a:r>
              <a:rPr lang="en-CA" dirty="0"/>
              <a:t>Theoretical modelling scenario</a:t>
            </a:r>
          </a:p>
          <a:p>
            <a:pPr lvl="1"/>
            <a:r>
              <a:rPr lang="en-CA" dirty="0"/>
              <a:t>expected level of protection if vaccination done according to recommendations</a:t>
            </a:r>
          </a:p>
          <a:p>
            <a:r>
              <a:rPr lang="en-CA" dirty="0"/>
              <a:t>Field data informed scenario</a:t>
            </a:r>
          </a:p>
          <a:p>
            <a:pPr lvl="1"/>
            <a:r>
              <a:rPr lang="en-CA" dirty="0"/>
              <a:t>real world data to describe the level of protection under field conditions</a:t>
            </a:r>
          </a:p>
          <a:p>
            <a:r>
              <a:rPr lang="en-CA" dirty="0"/>
              <a:t>Assessing immunity at whole flock level</a:t>
            </a:r>
          </a:p>
          <a:p>
            <a:r>
              <a:rPr lang="en-CA" dirty="0"/>
              <a:t>Not covering within flock immune response</a:t>
            </a:r>
          </a:p>
          <a:p>
            <a:r>
              <a:rPr lang="en-CA" dirty="0"/>
              <a:t>1</a:t>
            </a:r>
            <a:r>
              <a:rPr lang="en-CA" baseline="30000" dirty="0"/>
              <a:t>st</a:t>
            </a:r>
            <a:r>
              <a:rPr lang="en-CA" dirty="0"/>
              <a:t> 6 months of vaccination in 2023-24</a:t>
            </a:r>
          </a:p>
        </p:txBody>
      </p:sp>
      <p:sp>
        <p:nvSpPr>
          <p:cNvPr id="7" name="Text Placeholder 6">
            <a:extLst>
              <a:ext uri="{FF2B5EF4-FFF2-40B4-BE49-F238E27FC236}">
                <a16:creationId xmlns:a16="http://schemas.microsoft.com/office/drawing/2014/main" id="{DBCCC69E-3C71-5CFF-6493-24B83489FAED}"/>
              </a:ext>
            </a:extLst>
          </p:cNvPr>
          <p:cNvSpPr>
            <a:spLocks noGrp="1"/>
          </p:cNvSpPr>
          <p:nvPr>
            <p:ph type="body" sz="quarter" idx="3"/>
          </p:nvPr>
        </p:nvSpPr>
        <p:spPr>
          <a:xfrm>
            <a:off x="6412349" y="1690689"/>
            <a:ext cx="3953432" cy="400647"/>
          </a:xfrm>
        </p:spPr>
        <p:txBody>
          <a:bodyPr/>
          <a:lstStyle/>
          <a:p>
            <a:r>
              <a:rPr lang="en-CA" dirty="0"/>
              <a:t>Vaccine – </a:t>
            </a:r>
            <a:r>
              <a:rPr lang="en-CA" dirty="0" err="1"/>
              <a:t>Volvac</a:t>
            </a:r>
            <a:r>
              <a:rPr lang="en-CA" dirty="0"/>
              <a:t> B.E.S.T</a:t>
            </a:r>
          </a:p>
        </p:txBody>
      </p:sp>
      <p:sp>
        <p:nvSpPr>
          <p:cNvPr id="8" name="Content Placeholder 7">
            <a:extLst>
              <a:ext uri="{FF2B5EF4-FFF2-40B4-BE49-F238E27FC236}">
                <a16:creationId xmlns:a16="http://schemas.microsoft.com/office/drawing/2014/main" id="{9472672F-8AB2-4EB5-CB4C-69788643B8AA}"/>
              </a:ext>
            </a:extLst>
          </p:cNvPr>
          <p:cNvSpPr>
            <a:spLocks noGrp="1"/>
          </p:cNvSpPr>
          <p:nvPr>
            <p:ph sz="quarter" idx="4"/>
          </p:nvPr>
        </p:nvSpPr>
        <p:spPr>
          <a:xfrm>
            <a:off x="6412349" y="2104428"/>
            <a:ext cx="5183188" cy="3684588"/>
          </a:xfrm>
        </p:spPr>
        <p:txBody>
          <a:bodyPr/>
          <a:lstStyle/>
          <a:p>
            <a:r>
              <a:rPr lang="en-CA" dirty="0"/>
              <a:t>Bivalent subunit inactivated vaccine</a:t>
            </a:r>
          </a:p>
          <a:p>
            <a:pPr lvl="1"/>
            <a:r>
              <a:rPr lang="en-CA" dirty="0"/>
              <a:t>H5 from H5N1 2.3.2 A/Duck/China/E319-2/2003</a:t>
            </a:r>
          </a:p>
          <a:p>
            <a:pPr lvl="1"/>
            <a:r>
              <a:rPr lang="en-CA" dirty="0"/>
              <a:t>Inactivated avian orthoavulavirus type 1</a:t>
            </a:r>
          </a:p>
        </p:txBody>
      </p:sp>
    </p:spTree>
    <p:extLst>
      <p:ext uri="{BB962C8B-B14F-4D97-AF65-F5344CB8AC3E}">
        <p14:creationId xmlns:p14="http://schemas.microsoft.com/office/powerpoint/2010/main" val="3140024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8F7B7B-0B00-7ED6-6B4E-FAF845951E62}"/>
              </a:ext>
            </a:extLst>
          </p:cNvPr>
          <p:cNvSpPr>
            <a:spLocks noGrp="1"/>
          </p:cNvSpPr>
          <p:nvPr>
            <p:ph type="title"/>
          </p:nvPr>
        </p:nvSpPr>
        <p:spPr/>
        <p:txBody>
          <a:bodyPr/>
          <a:lstStyle/>
          <a:p>
            <a:r>
              <a:rPr lang="en-CA" dirty="0"/>
              <a:t>Vaccine Protocols</a:t>
            </a:r>
          </a:p>
        </p:txBody>
      </p:sp>
      <p:sp>
        <p:nvSpPr>
          <p:cNvPr id="8" name="Text Placeholder 7">
            <a:extLst>
              <a:ext uri="{FF2B5EF4-FFF2-40B4-BE49-F238E27FC236}">
                <a16:creationId xmlns:a16="http://schemas.microsoft.com/office/drawing/2014/main" id="{3646642D-B818-5F19-BE91-BE6CF5E154A5}"/>
              </a:ext>
            </a:extLst>
          </p:cNvPr>
          <p:cNvSpPr>
            <a:spLocks noGrp="1"/>
          </p:cNvSpPr>
          <p:nvPr>
            <p:ph type="body" sz="quarter" idx="13"/>
          </p:nvPr>
        </p:nvSpPr>
        <p:spPr/>
        <p:txBody>
          <a:bodyPr/>
          <a:lstStyle/>
          <a:p>
            <a:endParaRPr lang="en-CA" dirty="0"/>
          </a:p>
        </p:txBody>
      </p:sp>
      <p:graphicFrame>
        <p:nvGraphicFramePr>
          <p:cNvPr id="9" name="Table 8">
            <a:extLst>
              <a:ext uri="{FF2B5EF4-FFF2-40B4-BE49-F238E27FC236}">
                <a16:creationId xmlns:a16="http://schemas.microsoft.com/office/drawing/2014/main" id="{3154E872-F9E6-7FA9-0236-33D5D3AD20DE}"/>
              </a:ext>
            </a:extLst>
          </p:cNvPr>
          <p:cNvGraphicFramePr>
            <a:graphicFrameLocks noGrp="1"/>
          </p:cNvGraphicFramePr>
          <p:nvPr>
            <p:extLst>
              <p:ext uri="{D42A27DB-BD31-4B8C-83A1-F6EECF244321}">
                <p14:modId xmlns:p14="http://schemas.microsoft.com/office/powerpoint/2010/main" val="1257328916"/>
              </p:ext>
            </p:extLst>
          </p:nvPr>
        </p:nvGraphicFramePr>
        <p:xfrm>
          <a:off x="777689" y="1687047"/>
          <a:ext cx="10300446" cy="4103736"/>
        </p:xfrm>
        <a:graphic>
          <a:graphicData uri="http://schemas.openxmlformats.org/drawingml/2006/table">
            <a:tbl>
              <a:tblPr>
                <a:tableStyleId>{46F890A9-2807-4EBB-B81D-B2AA78EC7F39}</a:tableStyleId>
              </a:tblPr>
              <a:tblGrid>
                <a:gridCol w="2348752">
                  <a:extLst>
                    <a:ext uri="{9D8B030D-6E8A-4147-A177-3AD203B41FA5}">
                      <a16:colId xmlns:a16="http://schemas.microsoft.com/office/drawing/2014/main" val="2253836877"/>
                    </a:ext>
                  </a:extLst>
                </a:gridCol>
                <a:gridCol w="1990165">
                  <a:extLst>
                    <a:ext uri="{9D8B030D-6E8A-4147-A177-3AD203B41FA5}">
                      <a16:colId xmlns:a16="http://schemas.microsoft.com/office/drawing/2014/main" val="2084311852"/>
                    </a:ext>
                  </a:extLst>
                </a:gridCol>
                <a:gridCol w="2102223">
                  <a:extLst>
                    <a:ext uri="{9D8B030D-6E8A-4147-A177-3AD203B41FA5}">
                      <a16:colId xmlns:a16="http://schemas.microsoft.com/office/drawing/2014/main" val="2941112325"/>
                    </a:ext>
                  </a:extLst>
                </a:gridCol>
                <a:gridCol w="3859306">
                  <a:extLst>
                    <a:ext uri="{9D8B030D-6E8A-4147-A177-3AD203B41FA5}">
                      <a16:colId xmlns:a16="http://schemas.microsoft.com/office/drawing/2014/main" val="3395705753"/>
                    </a:ext>
                  </a:extLst>
                </a:gridCol>
              </a:tblGrid>
              <a:tr h="523711">
                <a:tc>
                  <a:txBody>
                    <a:bodyPr/>
                    <a:lstStyle/>
                    <a:p>
                      <a:pPr algn="l" fontAlgn="b"/>
                      <a:endParaRPr lang="en-CA" sz="2400" b="0" i="0" u="none" strike="noStrike">
                        <a:solidFill>
                          <a:srgbClr val="000000"/>
                        </a:solidFill>
                        <a:effectLst/>
                        <a:latin typeface="Aptos Narrow" panose="020B0004020202020204" pitchFamily="34" charset="0"/>
                      </a:endParaRPr>
                    </a:p>
                  </a:txBody>
                  <a:tcPr marL="4763" marR="4763" marT="4763" marB="0" anchor="b"/>
                </a:tc>
                <a:tc>
                  <a:txBody>
                    <a:bodyPr/>
                    <a:lstStyle/>
                    <a:p>
                      <a:pPr algn="l" fontAlgn="b"/>
                      <a:r>
                        <a:rPr lang="en-CA" sz="2400" b="1" u="none" strike="noStrike" dirty="0">
                          <a:effectLst/>
                        </a:rPr>
                        <a:t>First Dose</a:t>
                      </a:r>
                      <a:endParaRPr lang="en-CA" sz="2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l" fontAlgn="b"/>
                      <a:r>
                        <a:rPr lang="en-CA" sz="2400" b="1" u="none" strike="noStrike">
                          <a:effectLst/>
                        </a:rPr>
                        <a:t>Second Dose</a:t>
                      </a:r>
                      <a:endParaRPr lang="en-CA" sz="2400" b="1" i="0" u="none" strike="noStrike">
                        <a:solidFill>
                          <a:srgbClr val="000000"/>
                        </a:solidFill>
                        <a:effectLst/>
                        <a:latin typeface="Aptos Narrow" panose="020B0004020202020204" pitchFamily="34" charset="0"/>
                      </a:endParaRPr>
                    </a:p>
                  </a:txBody>
                  <a:tcPr marL="4763" marR="4763" marT="4763" marB="0" anchor="b"/>
                </a:tc>
                <a:tc>
                  <a:txBody>
                    <a:bodyPr/>
                    <a:lstStyle/>
                    <a:p>
                      <a:pPr algn="l" fontAlgn="b"/>
                      <a:r>
                        <a:rPr lang="en-CA" sz="2400" b="1" u="none" strike="noStrike" dirty="0">
                          <a:effectLst/>
                        </a:rPr>
                        <a:t>Third Dose</a:t>
                      </a:r>
                      <a:endParaRPr lang="en-CA" sz="2400" b="1"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54258626"/>
                  </a:ext>
                </a:extLst>
              </a:tr>
              <a:tr h="523711">
                <a:tc>
                  <a:txBody>
                    <a:bodyPr/>
                    <a:lstStyle/>
                    <a:p>
                      <a:pPr algn="l" fontAlgn="b"/>
                      <a:r>
                        <a:rPr lang="en-CA" sz="2400" b="1" u="none" strike="noStrike" dirty="0">
                          <a:solidFill>
                            <a:schemeClr val="accent5">
                              <a:lumMod val="50000"/>
                            </a:schemeClr>
                          </a:solidFill>
                          <a:effectLst/>
                        </a:rPr>
                        <a:t>Meat Ducks </a:t>
                      </a:r>
                      <a:r>
                        <a:rPr lang="en-CA" sz="2400" b="0" i="1" u="none" strike="noStrike" dirty="0">
                          <a:effectLst/>
                        </a:rPr>
                        <a:t>Muscovy Ducks</a:t>
                      </a:r>
                      <a:endParaRPr lang="en-CA" sz="2400" b="0" i="1" u="none" strike="noStrike" dirty="0">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dirty="0">
                          <a:effectLst/>
                        </a:rPr>
                        <a:t>10 days of age </a:t>
                      </a:r>
                    </a:p>
                    <a:p>
                      <a:pPr algn="l" fontAlgn="b"/>
                      <a:r>
                        <a:rPr lang="en-CA" sz="2400" u="none" strike="noStrike" dirty="0">
                          <a:effectLst/>
                        </a:rPr>
                        <a:t>(max 21 days)</a:t>
                      </a:r>
                      <a:endParaRPr lang="en-CA" sz="2400" b="0" i="0" u="none" strike="noStrike" dirty="0">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dirty="0">
                          <a:effectLst/>
                        </a:rPr>
                        <a:t>28 days of age </a:t>
                      </a:r>
                    </a:p>
                    <a:p>
                      <a:pPr algn="l" fontAlgn="b"/>
                      <a:r>
                        <a:rPr lang="en-CA" sz="2400" u="none" strike="noStrike" dirty="0">
                          <a:effectLst/>
                        </a:rPr>
                        <a:t>(max 23 days after first dose)</a:t>
                      </a:r>
                      <a:endParaRPr lang="en-CA" sz="2400" b="0" i="0" u="none" strike="noStrike" dirty="0">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a:effectLst/>
                        </a:rPr>
                        <a:t>not mandatory</a:t>
                      </a:r>
                      <a:endParaRPr lang="en-CA" sz="2400" b="0" i="0" u="none" strike="noStrike">
                        <a:solidFill>
                          <a:srgbClr val="000000"/>
                        </a:solidFill>
                        <a:effectLst/>
                        <a:latin typeface="Aptos Narrow" panose="020B0004020202020204" pitchFamily="34" charset="0"/>
                      </a:endParaRPr>
                    </a:p>
                  </a:txBody>
                  <a:tcPr marL="4763" marR="4763" marT="4763" marB="0" anchor="ctr"/>
                </a:tc>
                <a:extLst>
                  <a:ext uri="{0D108BD9-81ED-4DB2-BD59-A6C34878D82A}">
                    <a16:rowId xmlns:a16="http://schemas.microsoft.com/office/drawing/2014/main" val="1457831719"/>
                  </a:ext>
                </a:extLst>
              </a:tr>
              <a:tr h="523711">
                <a:tc>
                  <a:txBody>
                    <a:bodyPr/>
                    <a:lstStyle/>
                    <a:p>
                      <a:pPr algn="l" fontAlgn="b"/>
                      <a:r>
                        <a:rPr lang="en-CA" sz="2400" b="0" i="1" u="none" strike="noStrike" dirty="0">
                          <a:effectLst/>
                        </a:rPr>
                        <a:t>Pekin Ducks</a:t>
                      </a:r>
                      <a:endParaRPr lang="en-CA" sz="2400" b="0" i="1" u="none" strike="noStrike" dirty="0">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a:effectLst/>
                        </a:rPr>
                        <a:t>1 day of age</a:t>
                      </a:r>
                      <a:endParaRPr lang="en-CA" sz="2400" b="0" i="0" u="none" strike="noStrike">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a:effectLst/>
                        </a:rPr>
                        <a:t>28 days of age  </a:t>
                      </a:r>
                      <a:endParaRPr lang="en-CA" sz="2400" b="0" i="0" u="none" strike="noStrike">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a:effectLst/>
                        </a:rPr>
                        <a:t>not mandatory</a:t>
                      </a:r>
                      <a:endParaRPr lang="en-CA" sz="2400" b="0" i="0" u="none" strike="noStrike">
                        <a:solidFill>
                          <a:srgbClr val="000000"/>
                        </a:solidFill>
                        <a:effectLst/>
                        <a:latin typeface="Aptos Narrow" panose="020B0004020202020204" pitchFamily="34" charset="0"/>
                      </a:endParaRPr>
                    </a:p>
                  </a:txBody>
                  <a:tcPr marL="4763" marR="4763" marT="4763" marB="0" anchor="ctr"/>
                </a:tc>
                <a:extLst>
                  <a:ext uri="{0D108BD9-81ED-4DB2-BD59-A6C34878D82A}">
                    <a16:rowId xmlns:a16="http://schemas.microsoft.com/office/drawing/2014/main" val="1039775077"/>
                  </a:ext>
                </a:extLst>
              </a:tr>
              <a:tr h="1954271">
                <a:tc>
                  <a:txBody>
                    <a:bodyPr/>
                    <a:lstStyle/>
                    <a:p>
                      <a:pPr algn="l" fontAlgn="b"/>
                      <a:r>
                        <a:rPr lang="en-CA" sz="2400" b="1" u="none" strike="noStrike" dirty="0">
                          <a:solidFill>
                            <a:schemeClr val="accent5">
                              <a:lumMod val="50000"/>
                            </a:schemeClr>
                          </a:solidFill>
                          <a:effectLst/>
                        </a:rPr>
                        <a:t>Fattening ducks</a:t>
                      </a:r>
                      <a:endParaRPr lang="en-CA" sz="2400" b="1" i="0" u="none" strike="noStrike" dirty="0">
                        <a:solidFill>
                          <a:schemeClr val="accent5">
                            <a:lumMod val="50000"/>
                          </a:schemeClr>
                        </a:solidFill>
                        <a:effectLst/>
                        <a:latin typeface="Aptos Narrow" panose="020B0004020202020204" pitchFamily="34" charset="0"/>
                      </a:endParaRPr>
                    </a:p>
                  </a:txBody>
                  <a:tcPr marL="4763" marR="4763" marT="4763" marB="0" anchor="ctr"/>
                </a:tc>
                <a:tc>
                  <a:txBody>
                    <a:bodyPr/>
                    <a:lstStyle/>
                    <a:p>
                      <a:pPr algn="l" fontAlgn="b"/>
                      <a:r>
                        <a:rPr lang="en-CA" sz="2400" u="none" strike="noStrike" dirty="0">
                          <a:effectLst/>
                        </a:rPr>
                        <a:t>10 days of age </a:t>
                      </a:r>
                    </a:p>
                    <a:p>
                      <a:pPr algn="l" fontAlgn="b"/>
                      <a:r>
                        <a:rPr lang="en-CA" sz="2400" u="none" strike="noStrike" dirty="0">
                          <a:effectLst/>
                        </a:rPr>
                        <a:t>(max 21 days)</a:t>
                      </a:r>
                      <a:endParaRPr lang="en-CA" sz="2400" b="0" i="0" u="none" strike="noStrike" dirty="0">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dirty="0">
                          <a:effectLst/>
                        </a:rPr>
                        <a:t>28 days of age </a:t>
                      </a:r>
                    </a:p>
                    <a:p>
                      <a:pPr algn="l" fontAlgn="b"/>
                      <a:r>
                        <a:rPr lang="en-CA" sz="2400" u="none" strike="noStrike" dirty="0">
                          <a:effectLst/>
                        </a:rPr>
                        <a:t>(max 23 days after first dose)</a:t>
                      </a:r>
                      <a:endParaRPr lang="en-CA" sz="2400" b="0" i="0" u="none" strike="noStrike" dirty="0">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dirty="0">
                          <a:effectLst/>
                        </a:rPr>
                        <a:t>mandatory in high-risk areas, unless slaughtered before 56 days of age, 56-61 days of age</a:t>
                      </a:r>
                      <a:endParaRPr lang="en-CA" sz="2400" b="0" i="0" u="none" strike="noStrike" dirty="0">
                        <a:solidFill>
                          <a:srgbClr val="000000"/>
                        </a:solidFill>
                        <a:effectLst/>
                        <a:latin typeface="Aptos Narrow" panose="020B0004020202020204" pitchFamily="34" charset="0"/>
                      </a:endParaRPr>
                    </a:p>
                  </a:txBody>
                  <a:tcPr marL="4763" marR="4763" marT="4763" marB="0" anchor="ctr"/>
                </a:tc>
                <a:extLst>
                  <a:ext uri="{0D108BD9-81ED-4DB2-BD59-A6C34878D82A}">
                    <a16:rowId xmlns:a16="http://schemas.microsoft.com/office/drawing/2014/main" val="1412792907"/>
                  </a:ext>
                </a:extLst>
              </a:tr>
            </a:tbl>
          </a:graphicData>
        </a:graphic>
      </p:graphicFrame>
      <p:sp>
        <p:nvSpPr>
          <p:cNvPr id="13" name="TextBox 12">
            <a:extLst>
              <a:ext uri="{FF2B5EF4-FFF2-40B4-BE49-F238E27FC236}">
                <a16:creationId xmlns:a16="http://schemas.microsoft.com/office/drawing/2014/main" id="{58877DA0-BDA7-7845-4D71-52C99BFFCC5B}"/>
              </a:ext>
            </a:extLst>
          </p:cNvPr>
          <p:cNvSpPr txBox="1"/>
          <p:nvPr/>
        </p:nvSpPr>
        <p:spPr>
          <a:xfrm>
            <a:off x="158482" y="6157495"/>
            <a:ext cx="11255829" cy="646331"/>
          </a:xfrm>
          <a:prstGeom prst="rect">
            <a:avLst/>
          </a:prstGeom>
          <a:noFill/>
        </p:spPr>
        <p:txBody>
          <a:bodyPr wrap="square">
            <a:spAutoFit/>
          </a:bodyPr>
          <a:lstStyle/>
          <a:p>
            <a:r>
              <a:rPr lang="en-CA" dirty="0">
                <a:hlinkClick r:id="rId2"/>
              </a:rPr>
              <a:t>To what extent may the duck population be protected after vaccination against highly pathogenic avian influenza? Contributions from a modelling approach and French field data - ScienceDirect</a:t>
            </a:r>
            <a:endParaRPr lang="en-CA" dirty="0"/>
          </a:p>
        </p:txBody>
      </p:sp>
    </p:spTree>
    <p:extLst>
      <p:ext uri="{BB962C8B-B14F-4D97-AF65-F5344CB8AC3E}">
        <p14:creationId xmlns:p14="http://schemas.microsoft.com/office/powerpoint/2010/main" val="217559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F78ED-B3A6-559C-4A34-2C17D84D9F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E3F87-E69F-C45A-9EB3-FCC6906F8544}"/>
              </a:ext>
            </a:extLst>
          </p:cNvPr>
          <p:cNvSpPr>
            <a:spLocks noGrp="1"/>
          </p:cNvSpPr>
          <p:nvPr>
            <p:ph type="title"/>
          </p:nvPr>
        </p:nvSpPr>
        <p:spPr>
          <a:xfrm>
            <a:off x="838200" y="1"/>
            <a:ext cx="10515600" cy="868296"/>
          </a:xfrm>
        </p:spPr>
        <p:txBody>
          <a:bodyPr/>
          <a:lstStyle/>
          <a:p>
            <a:r>
              <a:rPr lang="en-CA" dirty="0"/>
              <a:t>Results</a:t>
            </a:r>
          </a:p>
        </p:txBody>
      </p:sp>
      <p:sp>
        <p:nvSpPr>
          <p:cNvPr id="5" name="Content Placeholder 4">
            <a:extLst>
              <a:ext uri="{FF2B5EF4-FFF2-40B4-BE49-F238E27FC236}">
                <a16:creationId xmlns:a16="http://schemas.microsoft.com/office/drawing/2014/main" id="{77593338-58C8-08AC-0CEE-7571AFA89CD2}"/>
              </a:ext>
            </a:extLst>
          </p:cNvPr>
          <p:cNvSpPr>
            <a:spLocks noGrp="1"/>
          </p:cNvSpPr>
          <p:nvPr>
            <p:ph sz="half" idx="1"/>
          </p:nvPr>
        </p:nvSpPr>
        <p:spPr>
          <a:xfrm>
            <a:off x="246529" y="926593"/>
            <a:ext cx="5181600" cy="4351338"/>
          </a:xfrm>
        </p:spPr>
        <p:txBody>
          <a:bodyPr/>
          <a:lstStyle/>
          <a:p>
            <a:r>
              <a:rPr lang="en-CA" dirty="0"/>
              <a:t>51 million doses of vaccine administered</a:t>
            </a:r>
          </a:p>
          <a:p>
            <a:pPr lvl="1"/>
            <a:r>
              <a:rPr lang="en-CA" dirty="0"/>
              <a:t>51% meat ducks</a:t>
            </a:r>
          </a:p>
          <a:p>
            <a:pPr lvl="1"/>
            <a:r>
              <a:rPr lang="en-CA" dirty="0"/>
              <a:t>49% fattening ducks</a:t>
            </a:r>
          </a:p>
          <a:p>
            <a:pPr lvl="1"/>
            <a:endParaRPr lang="en-CA" dirty="0"/>
          </a:p>
          <a:p>
            <a:r>
              <a:rPr lang="en-CA" dirty="0"/>
              <a:t>&gt;95% compliance with vaccination requirement</a:t>
            </a:r>
          </a:p>
          <a:p>
            <a:pPr marL="0" indent="0">
              <a:buNone/>
            </a:pPr>
            <a:endParaRPr lang="en-CA" dirty="0"/>
          </a:p>
          <a:p>
            <a:r>
              <a:rPr lang="en-CA" dirty="0"/>
              <a:t>40-50% of flocks fully protected during the 6-month period (second or third dose)</a:t>
            </a:r>
          </a:p>
          <a:p>
            <a:r>
              <a:rPr lang="en-CA" dirty="0"/>
              <a:t>40% with primary protection of first dose</a:t>
            </a:r>
          </a:p>
        </p:txBody>
      </p:sp>
      <p:pic>
        <p:nvPicPr>
          <p:cNvPr id="2" name="Picture 1">
            <a:extLst>
              <a:ext uri="{FF2B5EF4-FFF2-40B4-BE49-F238E27FC236}">
                <a16:creationId xmlns:a16="http://schemas.microsoft.com/office/drawing/2014/main" id="{B4CDB93C-8090-F089-F997-19434BD4A718}"/>
              </a:ext>
            </a:extLst>
          </p:cNvPr>
          <p:cNvPicPr>
            <a:picLocks noChangeAspect="1"/>
          </p:cNvPicPr>
          <p:nvPr/>
        </p:nvPicPr>
        <p:blipFill>
          <a:blip r:embed="rId3"/>
          <a:stretch>
            <a:fillRect/>
          </a:stretch>
        </p:blipFill>
        <p:spPr>
          <a:xfrm>
            <a:off x="5176475" y="1093103"/>
            <a:ext cx="7015525" cy="4243124"/>
          </a:xfrm>
          <a:prstGeom prst="rect">
            <a:avLst/>
          </a:prstGeom>
        </p:spPr>
      </p:pic>
      <p:sp>
        <p:nvSpPr>
          <p:cNvPr id="7" name="TextBox 6">
            <a:extLst>
              <a:ext uri="{FF2B5EF4-FFF2-40B4-BE49-F238E27FC236}">
                <a16:creationId xmlns:a16="http://schemas.microsoft.com/office/drawing/2014/main" id="{03CF4E39-C1EC-C713-ED22-9F220015F0F7}"/>
              </a:ext>
            </a:extLst>
          </p:cNvPr>
          <p:cNvSpPr txBox="1"/>
          <p:nvPr/>
        </p:nvSpPr>
        <p:spPr>
          <a:xfrm>
            <a:off x="6208699" y="5918729"/>
            <a:ext cx="5234748" cy="738664"/>
          </a:xfrm>
          <a:prstGeom prst="rect">
            <a:avLst/>
          </a:prstGeom>
          <a:noFill/>
        </p:spPr>
        <p:txBody>
          <a:bodyPr wrap="square">
            <a:spAutoFit/>
          </a:bodyPr>
          <a:lstStyle/>
          <a:p>
            <a:r>
              <a:rPr lang="en-CA" sz="1400" dirty="0">
                <a:hlinkClick r:id="rId4"/>
              </a:rPr>
              <a:t>To what extent may the duck population be protected after vaccination against highly pathogenic avian influenza? Contributions from a modelling approach and French field data - ScienceDirect</a:t>
            </a:r>
            <a:endParaRPr lang="en-CA" sz="1400" dirty="0"/>
          </a:p>
        </p:txBody>
      </p:sp>
    </p:spTree>
    <p:extLst>
      <p:ext uri="{BB962C8B-B14F-4D97-AF65-F5344CB8AC3E}">
        <p14:creationId xmlns:p14="http://schemas.microsoft.com/office/powerpoint/2010/main" val="212134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3"/>
            <a:extLst>
              <a:ext uri="{FF2B5EF4-FFF2-40B4-BE49-F238E27FC236}">
                <a16:creationId xmlns:a16="http://schemas.microsoft.com/office/drawing/2014/main" id="{84AE5E5C-F13B-ECD6-2B0A-F42C146136B0}"/>
              </a:ext>
            </a:extLst>
          </p:cNvPr>
          <p:cNvPicPr>
            <a:picLocks noChangeAspect="1"/>
          </p:cNvPicPr>
          <p:nvPr/>
        </p:nvPicPr>
        <p:blipFill>
          <a:blip r:embed="rId4"/>
          <a:stretch>
            <a:fillRect/>
          </a:stretch>
        </p:blipFill>
        <p:spPr>
          <a:xfrm>
            <a:off x="6137328" y="818707"/>
            <a:ext cx="5991298" cy="6039293"/>
          </a:xfrm>
          <a:prstGeom prst="rect">
            <a:avLst/>
          </a:prstGeom>
        </p:spPr>
      </p:pic>
      <p:sp>
        <p:nvSpPr>
          <p:cNvPr id="2" name="Title 1">
            <a:extLst>
              <a:ext uri="{FF2B5EF4-FFF2-40B4-BE49-F238E27FC236}">
                <a16:creationId xmlns:a16="http://schemas.microsoft.com/office/drawing/2014/main" id="{2E9D7D5E-85EA-A984-B859-6F8281378AA3}"/>
              </a:ext>
            </a:extLst>
          </p:cNvPr>
          <p:cNvSpPr>
            <a:spLocks noGrp="1"/>
          </p:cNvSpPr>
          <p:nvPr>
            <p:ph type="title"/>
          </p:nvPr>
        </p:nvSpPr>
        <p:spPr>
          <a:xfrm>
            <a:off x="838200" y="144781"/>
            <a:ext cx="10515600" cy="1047916"/>
          </a:xfrm>
        </p:spPr>
        <p:txBody>
          <a:bodyPr>
            <a:normAutofit/>
          </a:bodyPr>
          <a:lstStyle/>
          <a:p>
            <a:r>
              <a:rPr lang="en-CA" dirty="0"/>
              <a:t>Recent International H5N1 Cases in Humans</a:t>
            </a:r>
          </a:p>
        </p:txBody>
      </p:sp>
      <p:pic>
        <p:nvPicPr>
          <p:cNvPr id="7" name="Picture 6" descr="A blue person silhouette on a black background&#10;&#10;Description automatically generated">
            <a:extLst>
              <a:ext uri="{FF2B5EF4-FFF2-40B4-BE49-F238E27FC236}">
                <a16:creationId xmlns:a16="http://schemas.microsoft.com/office/drawing/2014/main" id="{083CF42E-0EF9-A769-55FD-C7BD3497A1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2342" y="92314"/>
            <a:ext cx="1405890" cy="1405890"/>
          </a:xfrm>
          <a:prstGeom prst="rect">
            <a:avLst/>
          </a:prstGeom>
        </p:spPr>
      </p:pic>
      <p:sp>
        <p:nvSpPr>
          <p:cNvPr id="4" name="Content Placeholder 3">
            <a:extLst>
              <a:ext uri="{FF2B5EF4-FFF2-40B4-BE49-F238E27FC236}">
                <a16:creationId xmlns:a16="http://schemas.microsoft.com/office/drawing/2014/main" id="{3D7B740A-0C8D-BA6B-7569-46BA66E30E8E}"/>
              </a:ext>
            </a:extLst>
          </p:cNvPr>
          <p:cNvSpPr>
            <a:spLocks noGrp="1"/>
          </p:cNvSpPr>
          <p:nvPr>
            <p:ph sz="half" idx="1"/>
          </p:nvPr>
        </p:nvSpPr>
        <p:spPr>
          <a:xfrm>
            <a:off x="63374" y="1245164"/>
            <a:ext cx="6535546" cy="2371060"/>
          </a:xfrm>
        </p:spPr>
        <p:txBody>
          <a:bodyPr/>
          <a:lstStyle/>
          <a:p>
            <a:r>
              <a:rPr lang="en-CA" dirty="0"/>
              <a:t>Decline in total cases from 2024 due to low number reported from the US associated with dairy farm infections</a:t>
            </a:r>
          </a:p>
          <a:p>
            <a:pPr marL="0" indent="0">
              <a:buNone/>
            </a:pPr>
            <a:r>
              <a:rPr lang="en-CA" dirty="0"/>
              <a:t>Notable cases in 2025</a:t>
            </a:r>
          </a:p>
          <a:p>
            <a:r>
              <a:rPr lang="en-CA" dirty="0"/>
              <a:t>Cambodia (18) clade 2.3.2.1e (9 fatal)</a:t>
            </a:r>
          </a:p>
          <a:p>
            <a:pPr lvl="1"/>
            <a:r>
              <a:rPr lang="en-CA" dirty="0"/>
              <a:t>All had contact with domestic birds</a:t>
            </a:r>
          </a:p>
          <a:p>
            <a:r>
              <a:rPr lang="en-CA" dirty="0">
                <a:hlinkClick r:id="rId6"/>
              </a:rPr>
              <a:t>H5N5 mortality </a:t>
            </a:r>
            <a:r>
              <a:rPr lang="en-CA" dirty="0"/>
              <a:t>in Washington State</a:t>
            </a:r>
          </a:p>
          <a:p>
            <a:pPr lvl="1"/>
            <a:r>
              <a:rPr lang="en-CA" dirty="0"/>
              <a:t>Backyard poultry </a:t>
            </a:r>
          </a:p>
          <a:p>
            <a:r>
              <a:rPr lang="en-CA" dirty="0"/>
              <a:t>No human-to-human transmission seen</a:t>
            </a:r>
          </a:p>
          <a:p>
            <a:r>
              <a:rPr lang="en-CA" sz="1400" dirty="0">
                <a:hlinkClick r:id="rId7"/>
              </a:rPr>
              <a:t>Influenza at the human-animal interface summary and assessment, 19 December 2025</a:t>
            </a:r>
            <a:endParaRPr lang="en-CA" sz="1400" dirty="0"/>
          </a:p>
          <a:p>
            <a:r>
              <a:rPr lang="en-CA" sz="1400" dirty="0">
                <a:hlinkClick r:id="rId3"/>
              </a:rPr>
              <a:t>Global Human Cases with Influenza A(H5N1), 1997-2025 | Bird Flu | CDC</a:t>
            </a:r>
            <a:endParaRPr lang="en-CA" sz="1400" dirty="0"/>
          </a:p>
        </p:txBody>
      </p:sp>
    </p:spTree>
    <p:extLst>
      <p:ext uri="{BB962C8B-B14F-4D97-AF65-F5344CB8AC3E}">
        <p14:creationId xmlns:p14="http://schemas.microsoft.com/office/powerpoint/2010/main" val="56430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9F18-DBA1-E043-67E4-6E6324B493D6}"/>
              </a:ext>
            </a:extLst>
          </p:cNvPr>
          <p:cNvSpPr>
            <a:spLocks noGrp="1"/>
          </p:cNvSpPr>
          <p:nvPr>
            <p:ph type="title"/>
          </p:nvPr>
        </p:nvSpPr>
        <p:spPr>
          <a:xfrm>
            <a:off x="838200" y="-152748"/>
            <a:ext cx="10515600" cy="1325563"/>
          </a:xfrm>
        </p:spPr>
        <p:txBody>
          <a:bodyPr/>
          <a:lstStyle/>
          <a:p>
            <a:r>
              <a:rPr lang="en-CA" sz="2200" dirty="0">
                <a:hlinkClick r:id="rId3"/>
              </a:rPr>
              <a:t>Lack of Avian Metapneumovirus Detection of Subtypes A and B in Eggs from Virus-Positive Commercial Turkey Breeders Supports the Premise That Vertical Transmission Does Not Contribute to Virus Spread | Avian Diseases</a:t>
            </a:r>
            <a:endParaRPr lang="en-CA" sz="2200" dirty="0"/>
          </a:p>
        </p:txBody>
      </p:sp>
      <p:sp>
        <p:nvSpPr>
          <p:cNvPr id="3" name="Content Placeholder 2">
            <a:extLst>
              <a:ext uri="{FF2B5EF4-FFF2-40B4-BE49-F238E27FC236}">
                <a16:creationId xmlns:a16="http://schemas.microsoft.com/office/drawing/2014/main" id="{C549F251-5A39-7DBF-9322-94BF36AA7422}"/>
              </a:ext>
            </a:extLst>
          </p:cNvPr>
          <p:cNvSpPr>
            <a:spLocks noGrp="1"/>
          </p:cNvSpPr>
          <p:nvPr>
            <p:ph sz="half" idx="1"/>
          </p:nvPr>
        </p:nvSpPr>
        <p:spPr>
          <a:xfrm>
            <a:off x="54426" y="1376109"/>
            <a:ext cx="5770070" cy="4351338"/>
          </a:xfrm>
        </p:spPr>
        <p:txBody>
          <a:bodyPr/>
          <a:lstStyle/>
          <a:p>
            <a:pPr marL="0" indent="0">
              <a:buNone/>
            </a:pPr>
            <a:r>
              <a:rPr lang="en-CA" b="1" dirty="0"/>
              <a:t>Clinical signs</a:t>
            </a:r>
          </a:p>
          <a:p>
            <a:r>
              <a:rPr lang="en-CA" dirty="0"/>
              <a:t>8-week-old turkey hens from South Carolina</a:t>
            </a:r>
          </a:p>
          <a:p>
            <a:pPr lvl="1"/>
            <a:r>
              <a:rPr lang="en-CA" dirty="0"/>
              <a:t>Clinical signs and PCR positive for aMPV-B</a:t>
            </a:r>
          </a:p>
          <a:p>
            <a:pPr lvl="1"/>
            <a:endParaRPr lang="en-CA" dirty="0"/>
          </a:p>
          <a:p>
            <a:pPr marL="0" indent="0">
              <a:spcAft>
                <a:spcPts val="600"/>
              </a:spcAft>
              <a:buNone/>
            </a:pPr>
            <a:r>
              <a:rPr lang="en-CA" dirty="0"/>
              <a:t>Nasal </a:t>
            </a:r>
            <a:r>
              <a:rPr lang="en-CA" dirty="0" err="1"/>
              <a:t>turbinates</a:t>
            </a:r>
            <a:r>
              <a:rPr lang="en-CA" dirty="0"/>
              <a:t> and lung were only tissues PCR positive for aMPV-B</a:t>
            </a:r>
          </a:p>
          <a:p>
            <a:pPr marL="0" indent="0">
              <a:buNone/>
            </a:pPr>
            <a:r>
              <a:rPr lang="en-CA" dirty="0"/>
              <a:t>Differs from other studies that found virus in the reproductive tract of mature hens</a:t>
            </a:r>
          </a:p>
        </p:txBody>
      </p:sp>
      <p:sp>
        <p:nvSpPr>
          <p:cNvPr id="4" name="Content Placeholder 3">
            <a:extLst>
              <a:ext uri="{FF2B5EF4-FFF2-40B4-BE49-F238E27FC236}">
                <a16:creationId xmlns:a16="http://schemas.microsoft.com/office/drawing/2014/main" id="{F8E94040-5981-AC28-9603-6DAAACD82218}"/>
              </a:ext>
            </a:extLst>
          </p:cNvPr>
          <p:cNvSpPr>
            <a:spLocks noGrp="1"/>
          </p:cNvSpPr>
          <p:nvPr>
            <p:ph sz="half" idx="2"/>
          </p:nvPr>
        </p:nvSpPr>
        <p:spPr>
          <a:xfrm>
            <a:off x="6367505" y="1376109"/>
            <a:ext cx="5181600" cy="4351338"/>
          </a:xfrm>
        </p:spPr>
        <p:txBody>
          <a:bodyPr/>
          <a:lstStyle/>
          <a:p>
            <a:pPr marL="0" indent="0">
              <a:buNone/>
            </a:pPr>
            <a:r>
              <a:rPr lang="en-CA" b="1" dirty="0"/>
              <a:t>Egg testing </a:t>
            </a:r>
            <a:r>
              <a:rPr lang="en-CA" dirty="0"/>
              <a:t>(20 day old embryonated eggs)</a:t>
            </a:r>
          </a:p>
          <a:p>
            <a:r>
              <a:rPr lang="en-CA" sz="2200" dirty="0"/>
              <a:t>Flocks 1-3, 34-38 weeks old North Carolina aMPV-B</a:t>
            </a:r>
          </a:p>
          <a:p>
            <a:r>
              <a:rPr lang="en-CA" sz="2200" dirty="0"/>
              <a:t>Flock 4, 36 weeks, Illinois positive for aMPV-A and B</a:t>
            </a:r>
          </a:p>
          <a:p>
            <a:r>
              <a:rPr lang="en-CA" sz="2200" dirty="0"/>
              <a:t>Flock 5 – 53 weeks, Illinois aMPV-A</a:t>
            </a:r>
          </a:p>
          <a:p>
            <a:r>
              <a:rPr lang="en-CA" sz="2200" dirty="0"/>
              <a:t>Flock 6 + 7, 35 and 37 weeks, Missouri aMPV-A</a:t>
            </a:r>
            <a:endParaRPr lang="en-CA" dirty="0"/>
          </a:p>
          <a:p>
            <a:pPr marL="0" indent="0">
              <a:buNone/>
            </a:pPr>
            <a:r>
              <a:rPr lang="en-CA" dirty="0"/>
              <a:t>All egg samples negative on tissues and eggshells</a:t>
            </a:r>
          </a:p>
        </p:txBody>
      </p:sp>
      <p:sp>
        <p:nvSpPr>
          <p:cNvPr id="5" name="TextBox 4">
            <a:extLst>
              <a:ext uri="{FF2B5EF4-FFF2-40B4-BE49-F238E27FC236}">
                <a16:creationId xmlns:a16="http://schemas.microsoft.com/office/drawing/2014/main" id="{FFF38023-A941-6409-A8FC-9C5DAD4E5BBF}"/>
              </a:ext>
            </a:extLst>
          </p:cNvPr>
          <p:cNvSpPr txBox="1"/>
          <p:nvPr/>
        </p:nvSpPr>
        <p:spPr>
          <a:xfrm>
            <a:off x="2414800" y="6257379"/>
            <a:ext cx="6993709" cy="461665"/>
          </a:xfrm>
          <a:prstGeom prst="rect">
            <a:avLst/>
          </a:prstGeom>
          <a:noFill/>
        </p:spPr>
        <p:txBody>
          <a:bodyPr wrap="none" rtlCol="0">
            <a:spAutoFit/>
          </a:bodyPr>
          <a:lstStyle/>
          <a:p>
            <a:r>
              <a:rPr lang="en-CA" sz="2400" dirty="0"/>
              <a:t>Study does not support vertical transmission of aMPV</a:t>
            </a:r>
          </a:p>
        </p:txBody>
      </p:sp>
    </p:spTree>
    <p:extLst>
      <p:ext uri="{BB962C8B-B14F-4D97-AF65-F5344CB8AC3E}">
        <p14:creationId xmlns:p14="http://schemas.microsoft.com/office/powerpoint/2010/main" val="246344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088F-19C5-06A6-1BFF-8147230E356E}"/>
              </a:ext>
            </a:extLst>
          </p:cNvPr>
          <p:cNvSpPr>
            <a:spLocks noGrp="1"/>
          </p:cNvSpPr>
          <p:nvPr>
            <p:ph type="title"/>
          </p:nvPr>
        </p:nvSpPr>
        <p:spPr/>
        <p:txBody>
          <a:bodyPr/>
          <a:lstStyle/>
          <a:p>
            <a:r>
              <a:rPr lang="en-CA"/>
              <a:t>Newcastle Disease</a:t>
            </a:r>
            <a:endParaRPr lang="en-CA" dirty="0"/>
          </a:p>
        </p:txBody>
      </p:sp>
      <p:sp>
        <p:nvSpPr>
          <p:cNvPr id="3" name="Content Placeholder 2">
            <a:extLst>
              <a:ext uri="{FF2B5EF4-FFF2-40B4-BE49-F238E27FC236}">
                <a16:creationId xmlns:a16="http://schemas.microsoft.com/office/drawing/2014/main" id="{979B85A5-D0D7-F56E-CBFD-7E32725CFF1A}"/>
              </a:ext>
            </a:extLst>
          </p:cNvPr>
          <p:cNvSpPr>
            <a:spLocks noGrp="1"/>
          </p:cNvSpPr>
          <p:nvPr>
            <p:ph sz="half" idx="1"/>
          </p:nvPr>
        </p:nvSpPr>
        <p:spPr>
          <a:xfrm>
            <a:off x="838200" y="1746354"/>
            <a:ext cx="5181600" cy="4594485"/>
          </a:xfrm>
        </p:spPr>
        <p:txBody>
          <a:bodyPr/>
          <a:lstStyle/>
          <a:p>
            <a:pPr marL="0" indent="0">
              <a:buNone/>
            </a:pPr>
            <a:r>
              <a:rPr lang="en-CA">
                <a:hlinkClick r:id="rId2"/>
              </a:rPr>
              <a:t>Poland</a:t>
            </a:r>
            <a:endParaRPr lang="en-CA"/>
          </a:p>
          <a:p>
            <a:pPr lvl="1"/>
            <a:r>
              <a:rPr lang="en-CA"/>
              <a:t>&gt;7 million birds culled in 2025</a:t>
            </a:r>
          </a:p>
          <a:p>
            <a:pPr lvl="1"/>
            <a:r>
              <a:rPr lang="en-CA"/>
              <a:t>Vaccination appears to have been ineffective</a:t>
            </a:r>
          </a:p>
          <a:p>
            <a:pPr lvl="1"/>
            <a:r>
              <a:rPr lang="en-CA"/>
              <a:t>Ongoing outbreaks</a:t>
            </a:r>
          </a:p>
          <a:p>
            <a:pPr marL="0" indent="0">
              <a:buNone/>
            </a:pPr>
            <a:r>
              <a:rPr lang="en-CA"/>
              <a:t>Recent Cases in Europe</a:t>
            </a:r>
          </a:p>
          <a:p>
            <a:r>
              <a:rPr lang="en-CA">
                <a:hlinkClick r:id="rId3"/>
              </a:rPr>
              <a:t>Spain</a:t>
            </a:r>
            <a:r>
              <a:rPr lang="en-CA"/>
              <a:t> (5) ongoing</a:t>
            </a:r>
          </a:p>
          <a:p>
            <a:r>
              <a:rPr lang="en-CA">
                <a:hlinkClick r:id="rId4"/>
              </a:rPr>
              <a:t>Slovakia</a:t>
            </a:r>
            <a:r>
              <a:rPr lang="en-CA"/>
              <a:t> (1) resolved</a:t>
            </a:r>
          </a:p>
          <a:p>
            <a:r>
              <a:rPr lang="en-CA">
                <a:hlinkClick r:id="rId5"/>
              </a:rPr>
              <a:t>Bulgaria</a:t>
            </a:r>
            <a:r>
              <a:rPr lang="en-CA"/>
              <a:t> (1) resolved</a:t>
            </a:r>
          </a:p>
          <a:p>
            <a:r>
              <a:rPr lang="en-CA">
                <a:hlinkClick r:id="rId6"/>
              </a:rPr>
              <a:t>North Macedonia </a:t>
            </a:r>
            <a:r>
              <a:rPr lang="en-CA"/>
              <a:t>(1) resolved</a:t>
            </a:r>
            <a:endParaRPr lang="en-CA" dirty="0"/>
          </a:p>
        </p:txBody>
      </p:sp>
      <p:pic>
        <p:nvPicPr>
          <p:cNvPr id="1026" name="Picture 2" descr="Newcastle Disease (ND)">
            <a:extLst>
              <a:ext uri="{FF2B5EF4-FFF2-40B4-BE49-F238E27FC236}">
                <a16:creationId xmlns:a16="http://schemas.microsoft.com/office/drawing/2014/main" id="{881A17FD-7506-B46C-47ED-C3427ED996E6}"/>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6172200" y="2048746"/>
            <a:ext cx="5181600" cy="3905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8"/>
            <a:extLst>
              <a:ext uri="{FF2B5EF4-FFF2-40B4-BE49-F238E27FC236}">
                <a16:creationId xmlns:a16="http://schemas.microsoft.com/office/drawing/2014/main" id="{D5D855C2-3932-C068-84BB-CB69DA19E597}"/>
              </a:ext>
            </a:extLst>
          </p:cNvPr>
          <p:cNvSpPr txBox="1"/>
          <p:nvPr/>
        </p:nvSpPr>
        <p:spPr>
          <a:xfrm>
            <a:off x="6550959" y="5988733"/>
            <a:ext cx="6096000" cy="369332"/>
          </a:xfrm>
          <a:prstGeom prst="rect">
            <a:avLst/>
          </a:prstGeom>
          <a:noFill/>
        </p:spPr>
        <p:txBody>
          <a:bodyPr wrap="square">
            <a:spAutoFit/>
          </a:bodyPr>
          <a:lstStyle/>
          <a:p>
            <a:r>
              <a:rPr lang="en-CA" dirty="0">
                <a:hlinkClick r:id="rId8"/>
              </a:rPr>
              <a:t>Hendrix Genetics</a:t>
            </a:r>
            <a:endParaRPr lang="en-CA" dirty="0"/>
          </a:p>
        </p:txBody>
      </p:sp>
    </p:spTree>
    <p:extLst>
      <p:ext uri="{BB962C8B-B14F-4D97-AF65-F5344CB8AC3E}">
        <p14:creationId xmlns:p14="http://schemas.microsoft.com/office/powerpoint/2010/main" val="2085202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254653"/>
            <a:ext cx="10515600" cy="531159"/>
          </a:xfrm>
        </p:spPr>
        <p:txBody>
          <a:bodyPr/>
          <a:lstStyle/>
          <a:p>
            <a:r>
              <a:rPr lang="en-CA" sz="3600" dirty="0"/>
              <a:t>Scientific Findings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838200" y="959370"/>
            <a:ext cx="10515600" cy="5112818"/>
          </a:xfrm>
        </p:spPr>
        <p:txBody>
          <a:bodyPr/>
          <a:lstStyle/>
          <a:p>
            <a:r>
              <a:rPr lang="en-CA" sz="2400" dirty="0">
                <a:hlinkClick r:id="rId3"/>
              </a:rPr>
              <a:t>Unexpected Detection of Highly Pathogenic Avian Influenza (HPAI) H5N1 virus in bovine Semen | </a:t>
            </a:r>
            <a:r>
              <a:rPr lang="en-CA" sz="2400" dirty="0" err="1">
                <a:hlinkClick r:id="rId3"/>
              </a:rPr>
              <a:t>bioRxiv</a:t>
            </a:r>
            <a:endParaRPr lang="en-CA" sz="2400" dirty="0"/>
          </a:p>
          <a:p>
            <a:r>
              <a:rPr lang="en-CA" sz="2400" dirty="0">
                <a:hlinkClick r:id="rId4"/>
              </a:rPr>
              <a:t>Official Statement on High Pathogenicity Avian Influenza (HPAI) in Cattle</a:t>
            </a:r>
            <a:endParaRPr lang="en-CA" sz="2400" dirty="0"/>
          </a:p>
          <a:p>
            <a:r>
              <a:rPr lang="en-CA" sz="2400" dirty="0">
                <a:hlinkClick r:id="rId5"/>
              </a:rPr>
              <a:t>Resurgence of Zoonotic Highly Pathogenic Avian Influenza A(H5N1) Virus in Cambodia | New England Journal of Medicine</a:t>
            </a:r>
            <a:endParaRPr lang="en-CA" sz="2400" dirty="0"/>
          </a:p>
          <a:p>
            <a:r>
              <a:rPr lang="en-CA" sz="2400" dirty="0">
                <a:hlinkClick r:id="rId6"/>
              </a:rPr>
              <a:t>Asymptomatic Human Infections With Avian Influenza A(H5N1) Virus Confirmed by Molecular and Serologic Testing: A Scoping Review | Infectious Diseases | JAMA Network Open | JAMA Network</a:t>
            </a:r>
            <a:endParaRPr lang="en-CA" sz="2400" dirty="0"/>
          </a:p>
          <a:p>
            <a:r>
              <a:rPr lang="en-CA" sz="2400" dirty="0">
                <a:hlinkClick r:id="rId7"/>
              </a:rPr>
              <a:t>Epidemiological and Genetic Characterization of Three H9N2 Viruses Causing Human Infections — Changsha City, Hunan Province, China, April 2025</a:t>
            </a:r>
            <a:endParaRPr lang="en-CA" sz="2400" dirty="0"/>
          </a:p>
          <a:p>
            <a:r>
              <a:rPr lang="en-CA" sz="2400" dirty="0">
                <a:hlinkClick r:id="rId8"/>
              </a:rPr>
              <a:t>Genetic and Serological Analysis of H7N3 Avian Influenza Viruses in Mexico for Pandemic Risk Assessment - PubMed</a:t>
            </a:r>
            <a:endParaRPr lang="en-US" sz="2400" dirty="0">
              <a:solidFill>
                <a:srgbClr val="FF0000"/>
              </a:solidFill>
              <a:hlinkClick r:id="rId9">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22214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49"/>
            <a:ext cx="10515600" cy="933450"/>
          </a:xfrm>
        </p:spPr>
        <p:txBody>
          <a:bodyPr/>
          <a:lstStyle/>
          <a:p>
            <a:r>
              <a:rPr lang="en-CA" sz="3600" dirty="0"/>
              <a:t>Scientific Findings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838200" y="670181"/>
            <a:ext cx="10515600" cy="5517637"/>
          </a:xfrm>
        </p:spPr>
        <p:txBody>
          <a:bodyPr/>
          <a:lstStyle/>
          <a:p>
            <a:r>
              <a:rPr lang="en-CA" sz="2000" dirty="0">
                <a:hlinkClick r:id="rId3"/>
              </a:rPr>
              <a:t>Framework for early warning of animal health threats</a:t>
            </a:r>
            <a:endParaRPr lang="en-CA" sz="2000" dirty="0"/>
          </a:p>
          <a:p>
            <a:r>
              <a:rPr lang="en-CA" sz="2000" dirty="0">
                <a:hlinkClick r:id="rId4"/>
              </a:rPr>
              <a:t>Assessment of biosecurity practices and risk factors for avian influenza outbreaks in commercial poultry farms in Bangladesh | Scientific Reports</a:t>
            </a:r>
            <a:endParaRPr lang="en-CA" sz="2000" dirty="0"/>
          </a:p>
          <a:p>
            <a:r>
              <a:rPr lang="en-CA" sz="2000" dirty="0">
                <a:hlinkClick r:id="rId5"/>
              </a:rPr>
              <a:t>H5N5 Avian influenza confirmed in Grays Harbor County resident | Washington State Department of Health</a:t>
            </a:r>
            <a:endParaRPr lang="en-CA" sz="2000" dirty="0"/>
          </a:p>
          <a:p>
            <a:r>
              <a:rPr lang="en-CA" sz="2000" dirty="0">
                <a:hlinkClick r:id="rId6"/>
              </a:rPr>
              <a:t>Serological Evidence of Highly Pathogenic Avian Influenza (H5N1) in Invasive Wild Pigs in Western Canada - Ley Garcia - 2025 - Transboundary and Emerging Diseases - Wiley Online Library</a:t>
            </a:r>
            <a:endParaRPr lang="en-CA" sz="2000" dirty="0"/>
          </a:p>
          <a:p>
            <a:r>
              <a:rPr lang="en-CA" sz="2000" dirty="0">
                <a:hlinkClick r:id="rId7"/>
              </a:rPr>
              <a:t>Highly Pathogenic Avian Influenza Viruses (HPAIV) Associated with Major Southern Elephant Seal Decline at South Georgia | Communications Biology</a:t>
            </a:r>
            <a:endParaRPr lang="en-CA" sz="2000" dirty="0"/>
          </a:p>
          <a:p>
            <a:r>
              <a:rPr lang="en-CA" sz="2000" dirty="0">
                <a:hlinkClick r:id="rId8"/>
              </a:rPr>
              <a:t>Ecology and spread of the North American H5N1 epizootic | Nature</a:t>
            </a:r>
            <a:endParaRPr lang="en-CA" sz="2000" dirty="0"/>
          </a:p>
          <a:p>
            <a:r>
              <a:rPr lang="en-CA" sz="2000" dirty="0">
                <a:hlinkClick r:id="rId9"/>
              </a:rPr>
              <a:t>Biosecurity uptake and perceived risk of avian influenza among people in contact with birds | </a:t>
            </a:r>
            <a:r>
              <a:rPr lang="en-CA" sz="2000" dirty="0" err="1">
                <a:hlinkClick r:id="rId9"/>
              </a:rPr>
              <a:t>medRxiv</a:t>
            </a:r>
            <a:endParaRPr lang="en-CA" sz="2000" dirty="0"/>
          </a:p>
          <a:p>
            <a:r>
              <a:rPr lang="en-CA" sz="2000" dirty="0">
                <a:hlinkClick r:id="rId10"/>
              </a:rPr>
              <a:t>A Systematic Review of New, Enhanced Surveillance Systems and Methodologies for Zoonotic Influenza Viruses in Animals and Human–Animal Interface - Badra - 2025 - Influenza and Other Respiratory Viruses - Wiley Online Library</a:t>
            </a:r>
            <a:endParaRPr lang="en-CA" sz="2000" dirty="0"/>
          </a:p>
          <a:p>
            <a:r>
              <a:rPr lang="en-CA" sz="2000" dirty="0">
                <a:hlinkClick r:id="rId11"/>
              </a:rPr>
              <a:t>Unprecedented high level of highly pathogenic avian influenza in wild birds in Europe during the 2025 autumn migration</a:t>
            </a:r>
            <a:endParaRPr lang="en-US" sz="2000" dirty="0">
              <a:solidFill>
                <a:srgbClr val="FF0000"/>
              </a:solidFill>
            </a:endParaRPr>
          </a:p>
        </p:txBody>
      </p:sp>
    </p:spTree>
    <p:extLst>
      <p:ext uri="{BB962C8B-B14F-4D97-AF65-F5344CB8AC3E}">
        <p14:creationId xmlns:p14="http://schemas.microsoft.com/office/powerpoint/2010/main" val="2831163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3C34-71EC-3400-A44E-EBB6E016E7E2}"/>
              </a:ext>
            </a:extLst>
          </p:cNvPr>
          <p:cNvSpPr>
            <a:spLocks noGrp="1"/>
          </p:cNvSpPr>
          <p:nvPr>
            <p:ph type="title"/>
          </p:nvPr>
        </p:nvSpPr>
        <p:spPr>
          <a:xfrm>
            <a:off x="838200" y="52467"/>
            <a:ext cx="10515600" cy="637082"/>
          </a:xfrm>
        </p:spPr>
        <p:txBody>
          <a:bodyPr/>
          <a:lstStyle/>
          <a:p>
            <a:r>
              <a:rPr lang="en-CA" dirty="0"/>
              <a:t>Scientific Findings</a:t>
            </a:r>
          </a:p>
        </p:txBody>
      </p:sp>
      <p:sp>
        <p:nvSpPr>
          <p:cNvPr id="3" name="Text Placeholder 2">
            <a:extLst>
              <a:ext uri="{FF2B5EF4-FFF2-40B4-BE49-F238E27FC236}">
                <a16:creationId xmlns:a16="http://schemas.microsoft.com/office/drawing/2014/main" id="{2E779E09-51F0-C425-3644-3CBF48EC12CD}"/>
              </a:ext>
            </a:extLst>
          </p:cNvPr>
          <p:cNvSpPr>
            <a:spLocks noGrp="1"/>
          </p:cNvSpPr>
          <p:nvPr>
            <p:ph type="body" sz="quarter" idx="13"/>
          </p:nvPr>
        </p:nvSpPr>
        <p:spPr>
          <a:xfrm>
            <a:off x="838200" y="842536"/>
            <a:ext cx="10515600" cy="4014788"/>
          </a:xfrm>
        </p:spPr>
        <p:txBody>
          <a:bodyPr/>
          <a:lstStyle/>
          <a:p>
            <a:r>
              <a:rPr lang="en-CA" sz="1800" dirty="0">
                <a:hlinkClick r:id="rId2"/>
              </a:rPr>
              <a:t>Detection of H5N1 highly pathogenic avian influenza virus RNA in filth flies collected from California farms in 2024 | Scientific Reports</a:t>
            </a:r>
            <a:endParaRPr lang="en-CA" sz="1800" dirty="0"/>
          </a:p>
          <a:p>
            <a:r>
              <a:rPr lang="en-CA" sz="1800" dirty="0">
                <a:hlinkClick r:id="rId3"/>
              </a:rPr>
              <a:t>Detection and isolation of H5N1 clade 2.3.4.4b high pathogenicity avian influenza virus from ticks (</a:t>
            </a:r>
            <a:r>
              <a:rPr lang="en-CA" sz="1800" dirty="0" err="1">
                <a:hlinkClick r:id="rId3"/>
              </a:rPr>
              <a:t>Ornithodoros</a:t>
            </a:r>
            <a:r>
              <a:rPr lang="en-CA" sz="1800" dirty="0">
                <a:hlinkClick r:id="rId3"/>
              </a:rPr>
              <a:t> maritimus) recovered from a naturally infected slender-billed gull (</a:t>
            </a:r>
            <a:r>
              <a:rPr lang="en-CA" sz="1800" dirty="0" err="1">
                <a:hlinkClick r:id="rId3"/>
              </a:rPr>
              <a:t>Chroicocephalus</a:t>
            </a:r>
            <a:r>
              <a:rPr lang="en-CA" sz="1800" dirty="0">
                <a:hlinkClick r:id="rId3"/>
              </a:rPr>
              <a:t> </a:t>
            </a:r>
            <a:r>
              <a:rPr lang="en-CA" sz="1800" dirty="0" err="1">
                <a:hlinkClick r:id="rId3"/>
              </a:rPr>
              <a:t>genei</a:t>
            </a:r>
            <a:r>
              <a:rPr lang="en-CA" sz="1800" dirty="0">
                <a:hlinkClick r:id="rId3"/>
              </a:rPr>
              <a:t>) | </a:t>
            </a:r>
            <a:r>
              <a:rPr lang="en-CA" sz="1800" dirty="0" err="1">
                <a:hlinkClick r:id="rId3"/>
              </a:rPr>
              <a:t>bioRxiv</a:t>
            </a:r>
            <a:endParaRPr lang="en-CA" sz="1800" dirty="0"/>
          </a:p>
          <a:p>
            <a:r>
              <a:rPr lang="en-CA" sz="1800" dirty="0">
                <a:hlinkClick r:id="rId4"/>
              </a:rPr>
              <a:t>Emergence of a novel reassorted high pathogenicity avian influenza A(H5N2) virus associated with severe pneumonia in a young adult | </a:t>
            </a:r>
            <a:r>
              <a:rPr lang="en-CA" sz="1800" dirty="0" err="1">
                <a:hlinkClick r:id="rId4"/>
              </a:rPr>
              <a:t>medRxiv</a:t>
            </a:r>
            <a:endParaRPr lang="en-CA" sz="1800" dirty="0"/>
          </a:p>
          <a:p>
            <a:r>
              <a:rPr lang="en-CA" sz="1800" dirty="0">
                <a:hlinkClick r:id="rId5"/>
              </a:rPr>
              <a:t>Avian-origin influenza A viruses tolerate elevated </a:t>
            </a:r>
            <a:r>
              <a:rPr lang="en-CA" sz="1800" dirty="0" err="1">
                <a:hlinkClick r:id="rId5"/>
              </a:rPr>
              <a:t>pyrexic</a:t>
            </a:r>
            <a:r>
              <a:rPr lang="en-CA" sz="1800" dirty="0">
                <a:hlinkClick r:id="rId5"/>
              </a:rPr>
              <a:t> temperatures in mammals | Science</a:t>
            </a:r>
            <a:endParaRPr lang="en-CA" sz="1800" dirty="0"/>
          </a:p>
          <a:p>
            <a:r>
              <a:rPr lang="en-CA" sz="1800" dirty="0">
                <a:hlinkClick r:id="rId6"/>
              </a:rPr>
              <a:t>Endemic avian influenza landscape in Asia: sustained zoonotic risks | Infection | Springer Nature Link</a:t>
            </a:r>
            <a:endParaRPr lang="en-CA" sz="1800" dirty="0"/>
          </a:p>
          <a:p>
            <a:r>
              <a:rPr lang="en-CA" sz="1800" dirty="0">
                <a:hlinkClick r:id="rId7"/>
              </a:rPr>
              <a:t>Genomic diversity and reassortment of highly pathogenic avian influenza A/H5N1 virus (clade 2.3.4.4b) in Brazil: Evidence of multiple introductions and intra-epidemic reassortment in 2025 – ScienceDirect</a:t>
            </a:r>
            <a:endParaRPr lang="en-CA" sz="1800" dirty="0"/>
          </a:p>
          <a:p>
            <a:r>
              <a:rPr lang="en-CA" sz="1800" dirty="0">
                <a:hlinkClick r:id="rId8"/>
              </a:rPr>
              <a:t>Isolation and characterization of a novel reassortant H3N8 avian influenza virus from chickens in Eastern China | Virus Genes | Springer Nature Link</a:t>
            </a:r>
            <a:endParaRPr lang="en-CA" sz="1800" dirty="0"/>
          </a:p>
          <a:p>
            <a:r>
              <a:rPr lang="en-CA" sz="1800" dirty="0">
                <a:hlinkClick r:id="rId9"/>
              </a:rPr>
              <a:t>Natural infections of highly pathogenic avian influenza virus H5N1 in wild birds between 2020 and 2023 in the UK: a retrospective study with focus on microscopic lesions, viral distribution and neurotropism – PMC</a:t>
            </a:r>
            <a:endParaRPr lang="en-CA" sz="1800" dirty="0"/>
          </a:p>
          <a:p>
            <a:r>
              <a:rPr lang="en-CA" sz="1800" dirty="0">
                <a:hlinkClick r:id="rId10"/>
              </a:rPr>
              <a:t>Scenarios for pre-pandemic zoonotic influenza preparedness and response</a:t>
            </a:r>
            <a:endParaRPr lang="en-CA" sz="1800" dirty="0"/>
          </a:p>
        </p:txBody>
      </p:sp>
    </p:spTree>
    <p:extLst>
      <p:ext uri="{BB962C8B-B14F-4D97-AF65-F5344CB8AC3E}">
        <p14:creationId xmlns:p14="http://schemas.microsoft.com/office/powerpoint/2010/main" val="2212327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3C1AA-83F2-E6ED-4321-CF83119B69CE}"/>
              </a:ext>
            </a:extLst>
          </p:cNvPr>
          <p:cNvSpPr>
            <a:spLocks noGrp="1"/>
          </p:cNvSpPr>
          <p:nvPr>
            <p:ph type="title"/>
          </p:nvPr>
        </p:nvSpPr>
        <p:spPr>
          <a:xfrm>
            <a:off x="838200" y="27847"/>
            <a:ext cx="10515600" cy="736652"/>
          </a:xfrm>
        </p:spPr>
        <p:txBody>
          <a:bodyPr/>
          <a:lstStyle/>
          <a:p>
            <a:r>
              <a:rPr lang="en-CA" dirty="0"/>
              <a:t>Scientific Findings</a:t>
            </a:r>
          </a:p>
        </p:txBody>
      </p:sp>
      <p:sp>
        <p:nvSpPr>
          <p:cNvPr id="3" name="Text Placeholder 2">
            <a:extLst>
              <a:ext uri="{FF2B5EF4-FFF2-40B4-BE49-F238E27FC236}">
                <a16:creationId xmlns:a16="http://schemas.microsoft.com/office/drawing/2014/main" id="{A0D79275-0A3F-77CE-2E9F-26D8E3159D5E}"/>
              </a:ext>
            </a:extLst>
          </p:cNvPr>
          <p:cNvSpPr>
            <a:spLocks noGrp="1"/>
          </p:cNvSpPr>
          <p:nvPr>
            <p:ph type="body" sz="quarter" idx="13"/>
          </p:nvPr>
        </p:nvSpPr>
        <p:spPr>
          <a:xfrm>
            <a:off x="838200" y="764499"/>
            <a:ext cx="10515600" cy="4014788"/>
          </a:xfrm>
        </p:spPr>
        <p:txBody>
          <a:bodyPr/>
          <a:lstStyle/>
          <a:p>
            <a:r>
              <a:rPr lang="en-CA" sz="1800" dirty="0">
                <a:hlinkClick r:id="rId2"/>
              </a:rPr>
              <a:t>Avian influenza overview September–November 2025</a:t>
            </a:r>
            <a:endParaRPr lang="en-CA" sz="1800" dirty="0"/>
          </a:p>
          <a:p>
            <a:r>
              <a:rPr lang="en-CA" sz="1800" dirty="0">
                <a:hlinkClick r:id="rId3"/>
              </a:rPr>
              <a:t>Immunogenicity and efficacy of commercial poultry avian influenza vaccines against HPAI A(H5N1) clade 2.3.4.4b viruses in Mexico – ScienceDirect</a:t>
            </a:r>
            <a:endParaRPr lang="en-CA" sz="1800" dirty="0"/>
          </a:p>
          <a:p>
            <a:r>
              <a:rPr lang="en-CA" sz="1800" dirty="0">
                <a:hlinkClick r:id="rId4"/>
              </a:rPr>
              <a:t>Avian Influenza A(H5N5)- United States of America</a:t>
            </a:r>
            <a:endParaRPr lang="en-CA" sz="1800" dirty="0"/>
          </a:p>
          <a:p>
            <a:r>
              <a:rPr lang="en-CA" sz="1800" dirty="0">
                <a:hlinkClick r:id="rId5"/>
              </a:rPr>
              <a:t>Investigation of avian louse flies as potential vectors of protozoan and bacterial pathogens of veterinary importance | Scientific Reports</a:t>
            </a:r>
            <a:endParaRPr lang="en-CA" sz="1800" dirty="0"/>
          </a:p>
          <a:p>
            <a:r>
              <a:rPr lang="en-CA" sz="1800" dirty="0">
                <a:hlinkClick r:id="rId6"/>
              </a:rPr>
              <a:t>Novel Highly Pathogenic Avian Influenza A(H5N1) Virus, Argentina, 2025 - Volume 31, Number 12—December 2025 - Emerging Infectious Diseases journal – CDC</a:t>
            </a:r>
            <a:endParaRPr lang="en-CA" sz="1800" dirty="0"/>
          </a:p>
          <a:p>
            <a:r>
              <a:rPr lang="en-CA" sz="1800" dirty="0">
                <a:hlinkClick r:id="rId7"/>
              </a:rPr>
              <a:t>A taxonomically harmonized global dataset of wild bird hosts for avian influenza virus surveillance | Scientific Data</a:t>
            </a:r>
            <a:endParaRPr lang="en-CA" sz="1800" dirty="0"/>
          </a:p>
          <a:p>
            <a:r>
              <a:rPr lang="en-CA" sz="1800" dirty="0">
                <a:hlinkClick r:id="rId8"/>
              </a:rPr>
              <a:t>Statement on the impact of HPAI on wildlife worldwide  - WOAH - World Organisation for Animal Health</a:t>
            </a:r>
            <a:endParaRPr lang="en-CA" sz="1800" dirty="0"/>
          </a:p>
          <a:p>
            <a:r>
              <a:rPr lang="en-CA" sz="1800" dirty="0">
                <a:hlinkClick r:id="rId9"/>
              </a:rPr>
              <a:t>Highly pathogenic avian influenza: a One Health perspective on risks, surveillance, and resilience | </a:t>
            </a:r>
            <a:r>
              <a:rPr lang="en-CA" sz="1800" dirty="0" err="1">
                <a:hlinkClick r:id="rId9"/>
              </a:rPr>
              <a:t>ImmunoHorizons</a:t>
            </a:r>
            <a:r>
              <a:rPr lang="en-CA" sz="1800" dirty="0">
                <a:hlinkClick r:id="rId9"/>
              </a:rPr>
              <a:t> | Oxford Academic</a:t>
            </a:r>
            <a:endParaRPr lang="en-CA" sz="1800" dirty="0"/>
          </a:p>
          <a:p>
            <a:r>
              <a:rPr lang="en-CA" sz="1800" dirty="0">
                <a:hlinkClick r:id="rId10"/>
              </a:rPr>
              <a:t>Development of a portable avian influenza virus characterisation system: bringing the inside-out | Scientific Reports</a:t>
            </a:r>
            <a:endParaRPr lang="en-CA" sz="1800" dirty="0"/>
          </a:p>
          <a:p>
            <a:r>
              <a:rPr lang="en-CA" sz="1800" dirty="0">
                <a:hlinkClick r:id="rId11"/>
              </a:rPr>
              <a:t>Emergence of D1.1 reassortant H5N1 avian influenza viruses in North America | </a:t>
            </a:r>
            <a:r>
              <a:rPr lang="en-CA" sz="1800" dirty="0" err="1">
                <a:hlinkClick r:id="rId11"/>
              </a:rPr>
              <a:t>bioRxiv</a:t>
            </a:r>
            <a:endParaRPr lang="en-CA" sz="1800" dirty="0"/>
          </a:p>
          <a:p>
            <a:r>
              <a:rPr lang="en-CA" sz="1800" dirty="0">
                <a:hlinkClick r:id="rId12"/>
              </a:rPr>
              <a:t>Highly pathogenic avian influenza (HPAI H5N1, clade 2.3.4.4b, genotype C2.1) in commercial ring-necked pheasants during the 2022 outbreak in the United States</a:t>
            </a:r>
            <a:endParaRPr lang="en-CA" sz="1800" dirty="0"/>
          </a:p>
        </p:txBody>
      </p:sp>
    </p:spTree>
    <p:extLst>
      <p:ext uri="{BB962C8B-B14F-4D97-AF65-F5344CB8AC3E}">
        <p14:creationId xmlns:p14="http://schemas.microsoft.com/office/powerpoint/2010/main" val="239799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F37376-2454-5C09-8594-935B8A41BC2E}"/>
              </a:ext>
            </a:extLst>
          </p:cNvPr>
          <p:cNvPicPr>
            <a:picLocks noChangeAspect="1"/>
          </p:cNvPicPr>
          <p:nvPr/>
        </p:nvPicPr>
        <p:blipFill>
          <a:blip r:embed="rId3"/>
          <a:stretch>
            <a:fillRect/>
          </a:stretch>
        </p:blipFill>
        <p:spPr>
          <a:xfrm>
            <a:off x="-1" y="254075"/>
            <a:ext cx="12192001" cy="6232257"/>
          </a:xfrm>
          <a:prstGeom prst="rect">
            <a:avLst/>
          </a:prstGeom>
        </p:spPr>
      </p:pic>
      <p:sp>
        <p:nvSpPr>
          <p:cNvPr id="4" name="Titre 1"/>
          <p:cNvSpPr>
            <a:spLocks noGrp="1"/>
          </p:cNvSpPr>
          <p:nvPr>
            <p:ph type="title" idx="4294967295"/>
          </p:nvPr>
        </p:nvSpPr>
        <p:spPr>
          <a:xfrm>
            <a:off x="0" y="-452438"/>
            <a:ext cx="10515600" cy="1157288"/>
          </a:xfrm>
          <a:noFill/>
        </p:spPr>
        <p:txBody>
          <a:bodyPr>
            <a:normAutofit/>
          </a:bodyPr>
          <a:lstStyle/>
          <a:p>
            <a:r>
              <a:rPr lang="en-CA" sz="1600" b="1" dirty="0">
                <a:solidFill>
                  <a:srgbClr val="05486C"/>
                </a:solidFill>
                <a:latin typeface="Arial" panose="020B0604020202020204" pitchFamily="34" charset="0"/>
                <a:cs typeface="Arial" panose="020B0604020202020204" pitchFamily="34" charset="0"/>
              </a:rPr>
              <a:t>HPAI in Domestic Birds in Canada</a:t>
            </a:r>
            <a:endParaRPr lang="en-CA" sz="1600" b="1" dirty="0">
              <a:solidFill>
                <a:schemeClr val="accent2"/>
              </a:solidFill>
            </a:endParaRPr>
          </a:p>
        </p:txBody>
      </p:sp>
      <p:sp>
        <p:nvSpPr>
          <p:cNvPr id="5" name="Rectangle 4"/>
          <p:cNvSpPr/>
          <p:nvPr/>
        </p:nvSpPr>
        <p:spPr>
          <a:xfrm>
            <a:off x="580103" y="6486332"/>
            <a:ext cx="2016129" cy="369332"/>
          </a:xfrm>
          <a:prstGeom prst="rect">
            <a:avLst/>
          </a:prstGeom>
        </p:spPr>
        <p:txBody>
          <a:bodyPr wrap="none">
            <a:spAutoFit/>
          </a:bodyPr>
          <a:lstStyle/>
          <a:p>
            <a:r>
              <a:rPr lang="en-US" b="1" dirty="0">
                <a:hlinkClick r:id="rId4">
                  <a:extLst>
                    <a:ext uri="{A12FA001-AC4F-418D-AE19-62706E023703}">
                      <ahyp:hlinkClr xmlns:ahyp="http://schemas.microsoft.com/office/drawing/2018/hyperlinkcolor" val="tx"/>
                    </a:ext>
                  </a:extLst>
                </a:hlinkClick>
              </a:rPr>
              <a:t>Microsoft Power BI</a:t>
            </a:r>
            <a:endParaRPr lang="en-CA" b="1" dirty="0"/>
          </a:p>
        </p:txBody>
      </p:sp>
      <p:sp>
        <p:nvSpPr>
          <p:cNvPr id="7" name="TextBox 6">
            <a:extLst>
              <a:ext uri="{FF2B5EF4-FFF2-40B4-BE49-F238E27FC236}">
                <a16:creationId xmlns:a16="http://schemas.microsoft.com/office/drawing/2014/main" id="{8EE31712-EB10-211F-4F4E-E13947CEB709}"/>
              </a:ext>
            </a:extLst>
          </p:cNvPr>
          <p:cNvSpPr txBox="1"/>
          <p:nvPr/>
        </p:nvSpPr>
        <p:spPr>
          <a:xfrm>
            <a:off x="2475557" y="6482669"/>
            <a:ext cx="3079626" cy="369332"/>
          </a:xfrm>
          <a:prstGeom prst="rect">
            <a:avLst/>
          </a:prstGeom>
          <a:noFill/>
        </p:spPr>
        <p:txBody>
          <a:bodyPr wrap="none" rtlCol="0">
            <a:spAutoFit/>
          </a:bodyPr>
          <a:lstStyle/>
          <a:p>
            <a:r>
              <a:rPr lang="en-CA" b="1" dirty="0"/>
              <a:t>Last updated January 12, 2026</a:t>
            </a:r>
          </a:p>
        </p:txBody>
      </p:sp>
      <p:sp>
        <p:nvSpPr>
          <p:cNvPr id="11" name="TextBox 10">
            <a:extLst>
              <a:ext uri="{FF2B5EF4-FFF2-40B4-BE49-F238E27FC236}">
                <a16:creationId xmlns:a16="http://schemas.microsoft.com/office/drawing/2014/main" id="{D4CA93B9-034A-B1D2-34BE-D1EED011AC7D}"/>
              </a:ext>
            </a:extLst>
          </p:cNvPr>
          <p:cNvSpPr txBox="1"/>
          <p:nvPr/>
        </p:nvSpPr>
        <p:spPr>
          <a:xfrm>
            <a:off x="7695141" y="2463884"/>
            <a:ext cx="619080" cy="369332"/>
          </a:xfrm>
          <a:prstGeom prst="rect">
            <a:avLst/>
          </a:prstGeom>
          <a:noFill/>
        </p:spPr>
        <p:txBody>
          <a:bodyPr wrap="none" rtlCol="0">
            <a:spAutoFit/>
          </a:bodyPr>
          <a:lstStyle/>
          <a:p>
            <a:r>
              <a:rPr lang="en-CA" dirty="0"/>
              <a:t>D1.1</a:t>
            </a:r>
          </a:p>
        </p:txBody>
      </p:sp>
      <p:sp>
        <p:nvSpPr>
          <p:cNvPr id="8" name="Rectangle 7">
            <a:extLst>
              <a:ext uri="{FF2B5EF4-FFF2-40B4-BE49-F238E27FC236}">
                <a16:creationId xmlns:a16="http://schemas.microsoft.com/office/drawing/2014/main" id="{F0EA3E0A-45B5-F945-53A4-F5317597EEF9}"/>
              </a:ext>
            </a:extLst>
          </p:cNvPr>
          <p:cNvSpPr/>
          <p:nvPr/>
        </p:nvSpPr>
        <p:spPr>
          <a:xfrm>
            <a:off x="580103" y="1071154"/>
            <a:ext cx="408613" cy="4927883"/>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910F3ED6-E6D9-30BC-1F58-246FC9DDBFE6}"/>
              </a:ext>
            </a:extLst>
          </p:cNvPr>
          <p:cNvSpPr txBox="1"/>
          <p:nvPr/>
        </p:nvSpPr>
        <p:spPr>
          <a:xfrm>
            <a:off x="421089" y="1767930"/>
            <a:ext cx="652743" cy="369332"/>
          </a:xfrm>
          <a:prstGeom prst="rect">
            <a:avLst/>
          </a:prstGeom>
          <a:noFill/>
        </p:spPr>
        <p:txBody>
          <a:bodyPr wrap="none" rtlCol="0">
            <a:spAutoFit/>
          </a:bodyPr>
          <a:lstStyle/>
          <a:p>
            <a:r>
              <a:rPr lang="en-CA" dirty="0"/>
              <a:t>2021</a:t>
            </a:r>
          </a:p>
        </p:txBody>
      </p:sp>
      <p:sp>
        <p:nvSpPr>
          <p:cNvPr id="13" name="Rectangle 12">
            <a:extLst>
              <a:ext uri="{FF2B5EF4-FFF2-40B4-BE49-F238E27FC236}">
                <a16:creationId xmlns:a16="http://schemas.microsoft.com/office/drawing/2014/main" id="{07C2180C-D9E9-3B7A-7350-38A3C1134082}"/>
              </a:ext>
            </a:extLst>
          </p:cNvPr>
          <p:cNvSpPr/>
          <p:nvPr/>
        </p:nvSpPr>
        <p:spPr>
          <a:xfrm>
            <a:off x="988717" y="1067491"/>
            <a:ext cx="2647550"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3609F5D0-7D5F-1A55-0778-1EF8DE62F1D4}"/>
              </a:ext>
            </a:extLst>
          </p:cNvPr>
          <p:cNvSpPr txBox="1"/>
          <p:nvPr/>
        </p:nvSpPr>
        <p:spPr>
          <a:xfrm>
            <a:off x="1986928" y="1781766"/>
            <a:ext cx="851130" cy="646331"/>
          </a:xfrm>
          <a:prstGeom prst="rect">
            <a:avLst/>
          </a:prstGeom>
          <a:noFill/>
        </p:spPr>
        <p:txBody>
          <a:bodyPr wrap="none" rtlCol="0">
            <a:spAutoFit/>
          </a:bodyPr>
          <a:lstStyle/>
          <a:p>
            <a:r>
              <a:rPr lang="en-CA" dirty="0"/>
              <a:t>2022</a:t>
            </a:r>
          </a:p>
          <a:p>
            <a:r>
              <a:rPr lang="en-CA" dirty="0"/>
              <a:t>246 IPs</a:t>
            </a:r>
          </a:p>
        </p:txBody>
      </p:sp>
      <p:sp>
        <p:nvSpPr>
          <p:cNvPr id="16" name="Rectangle 15">
            <a:extLst>
              <a:ext uri="{FF2B5EF4-FFF2-40B4-BE49-F238E27FC236}">
                <a16:creationId xmlns:a16="http://schemas.microsoft.com/office/drawing/2014/main" id="{D9DD9C68-734B-FF43-D19E-AA40B6C1E505}"/>
              </a:ext>
            </a:extLst>
          </p:cNvPr>
          <p:cNvSpPr/>
          <p:nvPr/>
        </p:nvSpPr>
        <p:spPr>
          <a:xfrm>
            <a:off x="3636268" y="1071154"/>
            <a:ext cx="2705464" cy="492788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2CC3815F-A023-7920-2DA9-AE0BE96005E6}"/>
              </a:ext>
            </a:extLst>
          </p:cNvPr>
          <p:cNvSpPr txBox="1"/>
          <p:nvPr/>
        </p:nvSpPr>
        <p:spPr>
          <a:xfrm>
            <a:off x="4419947" y="1767930"/>
            <a:ext cx="1096961" cy="646331"/>
          </a:xfrm>
          <a:prstGeom prst="rect">
            <a:avLst/>
          </a:prstGeom>
          <a:noFill/>
        </p:spPr>
        <p:txBody>
          <a:bodyPr wrap="square">
            <a:spAutoFit/>
          </a:bodyPr>
          <a:lstStyle/>
          <a:p>
            <a:r>
              <a:rPr lang="en-CA" dirty="0"/>
              <a:t>2023</a:t>
            </a:r>
          </a:p>
          <a:p>
            <a:r>
              <a:rPr lang="en-CA" dirty="0"/>
              <a:t>122 IPs</a:t>
            </a:r>
          </a:p>
        </p:txBody>
      </p:sp>
      <p:sp>
        <p:nvSpPr>
          <p:cNvPr id="19" name="Rectangle 18">
            <a:extLst>
              <a:ext uri="{FF2B5EF4-FFF2-40B4-BE49-F238E27FC236}">
                <a16:creationId xmlns:a16="http://schemas.microsoft.com/office/drawing/2014/main" id="{36E450D3-3855-2ED7-A672-EEB0A7593118}"/>
              </a:ext>
            </a:extLst>
          </p:cNvPr>
          <p:cNvSpPr/>
          <p:nvPr/>
        </p:nvSpPr>
        <p:spPr>
          <a:xfrm>
            <a:off x="6341732" y="1067489"/>
            <a:ext cx="2746608"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8EBAD753-EBC9-3EB0-F034-227C5EF4861A}"/>
              </a:ext>
            </a:extLst>
          </p:cNvPr>
          <p:cNvSpPr txBox="1"/>
          <p:nvPr/>
        </p:nvSpPr>
        <p:spPr>
          <a:xfrm>
            <a:off x="6818117" y="1781766"/>
            <a:ext cx="744608" cy="646331"/>
          </a:xfrm>
          <a:prstGeom prst="rect">
            <a:avLst/>
          </a:prstGeom>
          <a:noFill/>
        </p:spPr>
        <p:txBody>
          <a:bodyPr wrap="square">
            <a:spAutoFit/>
          </a:bodyPr>
          <a:lstStyle/>
          <a:p>
            <a:r>
              <a:rPr lang="en-CA" dirty="0"/>
              <a:t>2024</a:t>
            </a:r>
          </a:p>
          <a:p>
            <a:r>
              <a:rPr lang="en-CA" dirty="0"/>
              <a:t>76 IPs</a:t>
            </a:r>
          </a:p>
        </p:txBody>
      </p:sp>
      <p:sp>
        <p:nvSpPr>
          <p:cNvPr id="22" name="Rectangle 21">
            <a:extLst>
              <a:ext uri="{FF2B5EF4-FFF2-40B4-BE49-F238E27FC236}">
                <a16:creationId xmlns:a16="http://schemas.microsoft.com/office/drawing/2014/main" id="{444A0FA5-82AD-9BE4-3DE0-D38B822DC8D6}"/>
              </a:ext>
            </a:extLst>
          </p:cNvPr>
          <p:cNvSpPr/>
          <p:nvPr/>
        </p:nvSpPr>
        <p:spPr>
          <a:xfrm>
            <a:off x="9088341" y="1067488"/>
            <a:ext cx="2746608"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883A28C4-96AC-C2DF-EBC6-54735FB114EB}"/>
              </a:ext>
            </a:extLst>
          </p:cNvPr>
          <p:cNvSpPr txBox="1"/>
          <p:nvPr/>
        </p:nvSpPr>
        <p:spPr>
          <a:xfrm>
            <a:off x="9833631" y="1751675"/>
            <a:ext cx="1256027" cy="646331"/>
          </a:xfrm>
          <a:prstGeom prst="rect">
            <a:avLst/>
          </a:prstGeom>
          <a:noFill/>
        </p:spPr>
        <p:txBody>
          <a:bodyPr wrap="square">
            <a:spAutoFit/>
          </a:bodyPr>
          <a:lstStyle/>
          <a:p>
            <a:r>
              <a:rPr lang="en-CA" dirty="0"/>
              <a:t>2025</a:t>
            </a:r>
          </a:p>
          <a:p>
            <a:r>
              <a:rPr lang="en-CA" dirty="0"/>
              <a:t>120 IPs</a:t>
            </a:r>
          </a:p>
        </p:txBody>
      </p:sp>
      <p:sp>
        <p:nvSpPr>
          <p:cNvPr id="2" name="TextBox 1">
            <a:extLst>
              <a:ext uri="{FF2B5EF4-FFF2-40B4-BE49-F238E27FC236}">
                <a16:creationId xmlns:a16="http://schemas.microsoft.com/office/drawing/2014/main" id="{AE04A1C0-F8BF-221E-5EE0-4B4495BE9F15}"/>
              </a:ext>
            </a:extLst>
          </p:cNvPr>
          <p:cNvSpPr txBox="1"/>
          <p:nvPr/>
        </p:nvSpPr>
        <p:spPr>
          <a:xfrm>
            <a:off x="10378985" y="2428097"/>
            <a:ext cx="619080" cy="369332"/>
          </a:xfrm>
          <a:prstGeom prst="rect">
            <a:avLst/>
          </a:prstGeom>
          <a:noFill/>
        </p:spPr>
        <p:txBody>
          <a:bodyPr wrap="none" rtlCol="0">
            <a:spAutoFit/>
          </a:bodyPr>
          <a:lstStyle/>
          <a:p>
            <a:r>
              <a:rPr lang="en-CA" dirty="0"/>
              <a:t>D1.1</a:t>
            </a:r>
          </a:p>
        </p:txBody>
      </p:sp>
    </p:spTree>
    <p:extLst>
      <p:ext uri="{BB962C8B-B14F-4D97-AF65-F5344CB8AC3E}">
        <p14:creationId xmlns:p14="http://schemas.microsoft.com/office/powerpoint/2010/main" val="3370757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69465-EEDE-BB31-2FFA-451858A8DE3E}"/>
              </a:ext>
            </a:extLst>
          </p:cNvPr>
          <p:cNvSpPr>
            <a:spLocks noGrp="1"/>
          </p:cNvSpPr>
          <p:nvPr>
            <p:ph type="title"/>
          </p:nvPr>
        </p:nvSpPr>
        <p:spPr>
          <a:xfrm>
            <a:off x="838200" y="365125"/>
            <a:ext cx="10515600" cy="774127"/>
          </a:xfrm>
        </p:spPr>
        <p:txBody>
          <a:bodyPr/>
          <a:lstStyle/>
          <a:p>
            <a:r>
              <a:rPr lang="en-CA" dirty="0"/>
              <a:t>Scientific Findings</a:t>
            </a:r>
          </a:p>
        </p:txBody>
      </p:sp>
      <p:sp>
        <p:nvSpPr>
          <p:cNvPr id="3" name="Text Placeholder 2">
            <a:extLst>
              <a:ext uri="{FF2B5EF4-FFF2-40B4-BE49-F238E27FC236}">
                <a16:creationId xmlns:a16="http://schemas.microsoft.com/office/drawing/2014/main" id="{1B5073D0-B74B-6C4E-F3E2-69B9C6217EC6}"/>
              </a:ext>
            </a:extLst>
          </p:cNvPr>
          <p:cNvSpPr>
            <a:spLocks noGrp="1"/>
          </p:cNvSpPr>
          <p:nvPr>
            <p:ph type="body" sz="quarter" idx="13"/>
          </p:nvPr>
        </p:nvSpPr>
        <p:spPr>
          <a:xfrm>
            <a:off x="838200" y="1251679"/>
            <a:ext cx="10515600" cy="4820509"/>
          </a:xfrm>
        </p:spPr>
        <p:txBody>
          <a:bodyPr/>
          <a:lstStyle/>
          <a:p>
            <a:r>
              <a:rPr lang="en-CA" sz="1800" dirty="0">
                <a:hlinkClick r:id="rId2"/>
              </a:rPr>
              <a:t>Highly Pathogenic Avian Influenza A(H5N1) Clade 2.3.4.4b Virus Infection in Poultry Farm Workers, Washington, USA, 2024 - Volume 31, Number 12—December 2025 - Emerging Infectious Diseases journal – CDC</a:t>
            </a:r>
            <a:endParaRPr lang="en-CA" sz="1800" dirty="0"/>
          </a:p>
          <a:p>
            <a:r>
              <a:rPr lang="en-CA" sz="1800" dirty="0">
                <a:hlinkClick r:id="rId3"/>
              </a:rPr>
              <a:t>journals.plos.org/</a:t>
            </a:r>
            <a:r>
              <a:rPr lang="en-CA" sz="1800" dirty="0" err="1">
                <a:hlinkClick r:id="rId3"/>
              </a:rPr>
              <a:t>globa</a:t>
            </a:r>
            <a:endParaRPr lang="en-CA" sz="1800" dirty="0">
              <a:hlinkClick r:id="rId3"/>
            </a:endParaRPr>
          </a:p>
          <a:p>
            <a:r>
              <a:rPr lang="en-CA" sz="1800" dirty="0">
                <a:hlinkClick r:id="rId4"/>
              </a:rPr>
              <a:t>A modelling assessment of the impact of control measures on highly pathogenic avian influenza transmission in poultry in Great Britain | PLOS Computational </a:t>
            </a:r>
            <a:r>
              <a:rPr lang="en-CA" sz="1800" dirty="0" err="1">
                <a:hlinkClick r:id="rId4"/>
              </a:rPr>
              <a:t>Biology</a:t>
            </a:r>
            <a:r>
              <a:rPr lang="en-CA" sz="1800" dirty="0" err="1">
                <a:hlinkClick r:id="rId3"/>
              </a:rPr>
              <a:t>lpublichealth</a:t>
            </a:r>
            <a:r>
              <a:rPr lang="en-CA" sz="1800" dirty="0">
                <a:hlinkClick r:id="rId3"/>
              </a:rPr>
              <a:t>/</a:t>
            </a:r>
            <a:r>
              <a:rPr lang="en-CA" sz="1800" dirty="0" err="1">
                <a:hlinkClick r:id="rId3"/>
              </a:rPr>
              <a:t>article?id</a:t>
            </a:r>
            <a:r>
              <a:rPr lang="en-CA" sz="1800" dirty="0">
                <a:hlinkClick r:id="rId3"/>
              </a:rPr>
              <a:t>=10.1371/journal.pgph.0005463</a:t>
            </a:r>
            <a:endParaRPr lang="en-CA" sz="1800" dirty="0"/>
          </a:p>
          <a:p>
            <a:r>
              <a:rPr lang="en-CA" sz="1800" dirty="0">
                <a:hlinkClick r:id="rId5"/>
              </a:rPr>
              <a:t>Converging threats: The intersection of seasonal influenza surges and zoonotic highly pathogenic avian influenza</a:t>
            </a:r>
            <a:endParaRPr lang="en-CA" sz="1800" dirty="0"/>
          </a:p>
          <a:p>
            <a:r>
              <a:rPr lang="en-CA" sz="1800" dirty="0">
                <a:hlinkClick r:id="rId6"/>
              </a:rPr>
              <a:t>The expanding H5N1 avian influenza panzootic causes high mortality of skuas in Antarctica | Scientific Reports</a:t>
            </a:r>
            <a:endParaRPr lang="en-CA" sz="1800" dirty="0"/>
          </a:p>
          <a:p>
            <a:r>
              <a:rPr lang="en-CA" sz="1800" dirty="0">
                <a:hlinkClick r:id="rId7"/>
              </a:rPr>
              <a:t>Evolution of H5N1 Cross‐Species Transmission: Adaptive Mutations Driving Avian‐to‐Human Infection - Man - 2026 - Advanced Genetics - Wiley Online Library</a:t>
            </a:r>
            <a:endParaRPr lang="en-CA" sz="1800" dirty="0"/>
          </a:p>
          <a:p>
            <a:r>
              <a:rPr lang="en-CA" sz="1800" dirty="0">
                <a:hlinkClick r:id="rId8"/>
              </a:rPr>
              <a:t>Environmental metagenomics enhances detection of circulating viruses from live poultry markets in Cambodia | Nature Communications</a:t>
            </a:r>
            <a:endParaRPr lang="en-CA" sz="1800" dirty="0"/>
          </a:p>
          <a:p>
            <a:r>
              <a:rPr lang="en-CA" sz="1800" dirty="0">
                <a:hlinkClick r:id="rId9"/>
              </a:rPr>
              <a:t>Full article: First identification of concurrent infections with novel emerging duck astrovirus and duck hepatitis A virus type 3 (DHAV-3) in ducklings in Egypt using metagenomic next-generation sequencing (m-NGS)</a:t>
            </a:r>
            <a:endParaRPr lang="en-CA" sz="1800" dirty="0"/>
          </a:p>
        </p:txBody>
      </p:sp>
    </p:spTree>
    <p:extLst>
      <p:ext uri="{BB962C8B-B14F-4D97-AF65-F5344CB8AC3E}">
        <p14:creationId xmlns:p14="http://schemas.microsoft.com/office/powerpoint/2010/main" val="291285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123542" y="301640"/>
            <a:ext cx="6230257" cy="400110"/>
          </a:xfrm>
        </p:spPr>
        <p:txBody>
          <a:bodyPr/>
          <a:lstStyle/>
          <a:p>
            <a:pPr algn="ctr">
              <a:defRPr/>
            </a:pPr>
            <a:r>
              <a:rPr lang="en-CA" dirty="0"/>
              <a:t>Wildlife HPAI</a:t>
            </a:r>
            <a:endParaRPr lang="en-US" dirty="0"/>
          </a:p>
        </p:txBody>
      </p:sp>
      <p:sp>
        <p:nvSpPr>
          <p:cNvPr id="8" name="Content Placeholder 7"/>
          <p:cNvSpPr>
            <a:spLocks noGrp="1"/>
          </p:cNvSpPr>
          <p:nvPr>
            <p:ph sz="half" idx="2"/>
          </p:nvPr>
        </p:nvSpPr>
        <p:spPr>
          <a:xfrm>
            <a:off x="5280802" y="1344763"/>
            <a:ext cx="4665952" cy="3143031"/>
          </a:xfrm>
        </p:spPr>
        <p:txBody>
          <a:bodyPr/>
          <a:lstStyle/>
          <a:p>
            <a:pPr marL="0" indent="0">
              <a:buNone/>
            </a:pPr>
            <a:r>
              <a:rPr lang="en-CA" sz="2400" dirty="0"/>
              <a:t>All of 2025 – 608 HPAI positive wild birds and mammals</a:t>
            </a:r>
          </a:p>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r>
              <a:rPr lang="en-CA" sz="2400" dirty="0"/>
              <a:t>Since last meeting, </a:t>
            </a:r>
            <a:r>
              <a:rPr lang="en-CA" sz="2400"/>
              <a:t>68 new</a:t>
            </a:r>
          </a:p>
          <a:p>
            <a:pPr marL="0" indent="0">
              <a:buNone/>
            </a:pPr>
            <a:endParaRPr lang="en-CA" sz="2000" dirty="0"/>
          </a:p>
          <a:p>
            <a:pPr marL="0" indent="0">
              <a:buNone/>
            </a:pPr>
            <a:endParaRPr lang="en-CA" sz="2400" dirty="0"/>
          </a:p>
        </p:txBody>
      </p:sp>
      <p:sp>
        <p:nvSpPr>
          <p:cNvPr id="2" name="TextBox 1"/>
          <p:cNvSpPr txBox="1"/>
          <p:nvPr/>
        </p:nvSpPr>
        <p:spPr>
          <a:xfrm>
            <a:off x="9859023" y="6436809"/>
            <a:ext cx="3364214" cy="400110"/>
          </a:xfrm>
          <a:prstGeom prst="rect">
            <a:avLst/>
          </a:prstGeom>
          <a:noFill/>
        </p:spPr>
        <p:txBody>
          <a:bodyPr wrap="square" rtlCol="0">
            <a:spAutoFit/>
          </a:bodyPr>
          <a:lstStyle/>
          <a:p>
            <a:r>
              <a:rPr lang="en-CA" sz="2000" dirty="0">
                <a:hlinkClick r:id="rId3"/>
              </a:rPr>
              <a:t>Wild Bird Dashboard </a:t>
            </a:r>
            <a:endParaRPr lang="en-US" sz="2000" dirty="0"/>
          </a:p>
        </p:txBody>
      </p:sp>
      <p:sp>
        <p:nvSpPr>
          <p:cNvPr id="7" name="TextBox 6"/>
          <p:cNvSpPr txBox="1"/>
          <p:nvPr/>
        </p:nvSpPr>
        <p:spPr>
          <a:xfrm>
            <a:off x="9165771" y="6452198"/>
            <a:ext cx="780983" cy="369332"/>
          </a:xfrm>
          <a:prstGeom prst="rect">
            <a:avLst/>
          </a:prstGeom>
          <a:noFill/>
        </p:spPr>
        <p:txBody>
          <a:bodyPr wrap="none" rtlCol="0">
            <a:spAutoFit/>
          </a:bodyPr>
          <a:lstStyle/>
          <a:p>
            <a:r>
              <a:rPr lang="en-CA" b="1" dirty="0">
                <a:hlinkClick r:id="rId4"/>
              </a:rPr>
              <a:t>CWHC</a:t>
            </a:r>
            <a:endParaRPr lang="en-US" b="1" dirty="0"/>
          </a:p>
        </p:txBody>
      </p:sp>
      <p:pic>
        <p:nvPicPr>
          <p:cNvPr id="4" name="Picture 3">
            <a:extLst>
              <a:ext uri="{FF2B5EF4-FFF2-40B4-BE49-F238E27FC236}">
                <a16:creationId xmlns:a16="http://schemas.microsoft.com/office/drawing/2014/main" id="{1B5072F8-C06C-8616-88A4-2C6156C83253}"/>
              </a:ext>
            </a:extLst>
          </p:cNvPr>
          <p:cNvPicPr>
            <a:picLocks noChangeAspect="1"/>
          </p:cNvPicPr>
          <p:nvPr/>
        </p:nvPicPr>
        <p:blipFill>
          <a:blip r:embed="rId5"/>
          <a:stretch>
            <a:fillRect/>
          </a:stretch>
        </p:blipFill>
        <p:spPr>
          <a:xfrm>
            <a:off x="0" y="0"/>
            <a:ext cx="5086387" cy="3533801"/>
          </a:xfrm>
          <a:prstGeom prst="rect">
            <a:avLst/>
          </a:prstGeom>
        </p:spPr>
      </p:pic>
      <p:pic>
        <p:nvPicPr>
          <p:cNvPr id="6" name="Picture 5">
            <a:extLst>
              <a:ext uri="{FF2B5EF4-FFF2-40B4-BE49-F238E27FC236}">
                <a16:creationId xmlns:a16="http://schemas.microsoft.com/office/drawing/2014/main" id="{35E623A6-207B-F773-6D98-5C700BEDFEA1}"/>
              </a:ext>
            </a:extLst>
          </p:cNvPr>
          <p:cNvPicPr>
            <a:picLocks noChangeAspect="1"/>
          </p:cNvPicPr>
          <p:nvPr/>
        </p:nvPicPr>
        <p:blipFill>
          <a:blip r:embed="rId6"/>
          <a:stretch>
            <a:fillRect/>
          </a:stretch>
        </p:blipFill>
        <p:spPr>
          <a:xfrm>
            <a:off x="-1" y="3400847"/>
            <a:ext cx="5086387" cy="3457153"/>
          </a:xfrm>
          <a:prstGeom prst="rect">
            <a:avLst/>
          </a:prstGeom>
        </p:spPr>
      </p:pic>
    </p:spTree>
    <p:extLst>
      <p:ext uri="{BB962C8B-B14F-4D97-AF65-F5344CB8AC3E}">
        <p14:creationId xmlns:p14="http://schemas.microsoft.com/office/powerpoint/2010/main" val="161103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onfirmed HPAIV+ and H5+ in the last 60 days ,textbox ,textbox ,image ,card ,card ,card ,textbox ,textbox ,textbox ,shape ,card ,card ,textbox ,textbox ,card ,textbox ,card ,textbox ,textbox ,shape ,textbox ,card ,textbox ,card ,Confirmed HPAIV+ and H5+ Samples ,Confirmed HPAIV+ and H5+ in the last 60 day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Overview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2" y="208905"/>
            <a:ext cx="5686698" cy="1325563"/>
          </a:xfrm>
        </p:spPr>
        <p:txBody>
          <a:bodyPr/>
          <a:lstStyle/>
          <a:p>
            <a:r>
              <a:rPr lang="en-CA" sz="2800" dirty="0"/>
              <a:t>United States – HPAI Domestic Bird Detections Last 30 days</a:t>
            </a:r>
          </a:p>
        </p:txBody>
      </p:sp>
      <p:sp>
        <p:nvSpPr>
          <p:cNvPr id="3" name="Content Placeholder 2"/>
          <p:cNvSpPr>
            <a:spLocks noGrp="1"/>
          </p:cNvSpPr>
          <p:nvPr>
            <p:ph sz="half" idx="1"/>
          </p:nvPr>
        </p:nvSpPr>
        <p:spPr>
          <a:xfrm>
            <a:off x="538262" y="1996927"/>
            <a:ext cx="4225290" cy="2686050"/>
          </a:xfrm>
        </p:spPr>
        <p:txBody>
          <a:bodyPr>
            <a:normAutofit/>
          </a:bodyPr>
          <a:lstStyle/>
          <a:p>
            <a:r>
              <a:rPr lang="fr-CA" dirty="0"/>
              <a:t>18 Commercial</a:t>
            </a:r>
          </a:p>
          <a:p>
            <a:r>
              <a:rPr lang="fr-CA" dirty="0"/>
              <a:t>49 </a:t>
            </a:r>
            <a:r>
              <a:rPr lang="fr-CA" dirty="0" err="1"/>
              <a:t>Backyard</a:t>
            </a:r>
            <a:r>
              <a:rPr lang="fr-CA" dirty="0"/>
              <a:t> </a:t>
            </a:r>
            <a:r>
              <a:rPr lang="fr-CA" dirty="0" err="1"/>
              <a:t>Flocks</a:t>
            </a:r>
            <a:endParaRPr lang="fr-CA" dirty="0"/>
          </a:p>
          <a:p>
            <a:r>
              <a:rPr lang="fr-CA" dirty="0"/>
              <a:t>1.48 million </a:t>
            </a:r>
            <a:r>
              <a:rPr lang="fr-CA" dirty="0" err="1"/>
              <a:t>birds</a:t>
            </a:r>
            <a:endParaRPr lang="fr-CA" dirty="0"/>
          </a:p>
        </p:txBody>
      </p:sp>
      <p:sp>
        <p:nvSpPr>
          <p:cNvPr id="7" name="Rectangle 6"/>
          <p:cNvSpPr/>
          <p:nvPr/>
        </p:nvSpPr>
        <p:spPr>
          <a:xfrm>
            <a:off x="340537" y="4590519"/>
            <a:ext cx="5378211" cy="923330"/>
          </a:xfrm>
          <a:prstGeom prst="rect">
            <a:avLst/>
          </a:prstGeom>
        </p:spPr>
        <p:txBody>
          <a:bodyPr wrap="square">
            <a:spAutoFit/>
          </a:bodyPr>
          <a:lstStyle/>
          <a:p>
            <a:r>
              <a:rPr lang="en-US" dirty="0">
                <a:hlinkClick r:id="rId3"/>
              </a:rPr>
              <a:t>Confirmations of Highly Pathogenic Avian Influenza in Commercial and Backyard Flocks | Animal and Plant Health Inspection Service (usda.gov)</a:t>
            </a:r>
            <a:endParaRPr lang="en-CA" dirty="0"/>
          </a:p>
        </p:txBody>
      </p:sp>
      <p:pic>
        <p:nvPicPr>
          <p:cNvPr id="5" name="Picture 4">
            <a:extLst>
              <a:ext uri="{FF2B5EF4-FFF2-40B4-BE49-F238E27FC236}">
                <a16:creationId xmlns:a16="http://schemas.microsoft.com/office/drawing/2014/main" id="{00EA5913-F009-71E2-880B-B6DFDE9F7942}"/>
              </a:ext>
            </a:extLst>
          </p:cNvPr>
          <p:cNvPicPr>
            <a:picLocks noChangeAspect="1"/>
          </p:cNvPicPr>
          <p:nvPr/>
        </p:nvPicPr>
        <p:blipFill>
          <a:blip r:embed="rId4"/>
          <a:stretch>
            <a:fillRect/>
          </a:stretch>
        </p:blipFill>
        <p:spPr>
          <a:xfrm>
            <a:off x="6200731" y="2428843"/>
            <a:ext cx="5991269" cy="4429157"/>
          </a:xfrm>
          <a:prstGeom prst="rect">
            <a:avLst/>
          </a:prstGeom>
        </p:spPr>
      </p:pic>
      <p:pic>
        <p:nvPicPr>
          <p:cNvPr id="10" name="Picture 9">
            <a:extLst>
              <a:ext uri="{FF2B5EF4-FFF2-40B4-BE49-F238E27FC236}">
                <a16:creationId xmlns:a16="http://schemas.microsoft.com/office/drawing/2014/main" id="{A8A8C485-30AB-7D44-0188-EE2FA0F5F394}"/>
              </a:ext>
            </a:extLst>
          </p:cNvPr>
          <p:cNvPicPr>
            <a:picLocks noChangeAspect="1"/>
          </p:cNvPicPr>
          <p:nvPr/>
        </p:nvPicPr>
        <p:blipFill>
          <a:blip r:embed="rId5"/>
          <a:stretch>
            <a:fillRect/>
          </a:stretch>
        </p:blipFill>
        <p:spPr>
          <a:xfrm>
            <a:off x="6210255" y="9475"/>
            <a:ext cx="5972219" cy="2419368"/>
          </a:xfrm>
          <a:prstGeom prst="rect">
            <a:avLst/>
          </a:prstGeom>
        </p:spPr>
      </p:pic>
    </p:spTree>
    <p:extLst>
      <p:ext uri="{BB962C8B-B14F-4D97-AF65-F5344CB8AC3E}">
        <p14:creationId xmlns:p14="http://schemas.microsoft.com/office/powerpoint/2010/main" val="173920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01839"/>
            <a:ext cx="11087100" cy="911817"/>
          </a:xfrm>
        </p:spPr>
        <p:txBody>
          <a:bodyPr/>
          <a:lstStyle/>
          <a:p>
            <a:r>
              <a:rPr lang="en-CA" sz="3600" dirty="0"/>
              <a:t>US Wild Bird HPAI Detections</a:t>
            </a:r>
            <a:br>
              <a:rPr lang="en-CA" sz="3600" dirty="0"/>
            </a:br>
            <a:r>
              <a:rPr lang="en-CA" sz="2000" dirty="0"/>
              <a:t>December 21, 2025 – January 20, 2026</a:t>
            </a:r>
          </a:p>
        </p:txBody>
      </p:sp>
      <p:sp>
        <p:nvSpPr>
          <p:cNvPr id="7" name="TextBox 6"/>
          <p:cNvSpPr txBox="1"/>
          <p:nvPr/>
        </p:nvSpPr>
        <p:spPr>
          <a:xfrm>
            <a:off x="7376523" y="1754179"/>
            <a:ext cx="4327662" cy="2677656"/>
          </a:xfrm>
          <a:prstGeom prst="rect">
            <a:avLst/>
          </a:prstGeom>
          <a:noFill/>
        </p:spPr>
        <p:txBody>
          <a:bodyPr wrap="square" rtlCol="0">
            <a:spAutoFit/>
          </a:bodyPr>
          <a:lstStyle/>
          <a:p>
            <a:r>
              <a:rPr lang="en-CA" sz="2400" dirty="0"/>
              <a:t>215 detections of HPAI in wild birds in the last 30 days</a:t>
            </a:r>
          </a:p>
          <a:p>
            <a:endParaRPr lang="en-CA" sz="2400" dirty="0"/>
          </a:p>
          <a:p>
            <a:r>
              <a:rPr lang="en-CA" sz="2400" dirty="0"/>
              <a:t>Uncertain genotyping and unknown number of birds tested</a:t>
            </a:r>
          </a:p>
          <a:p>
            <a:endParaRPr lang="en-CA" sz="2400" dirty="0"/>
          </a:p>
          <a:p>
            <a:r>
              <a:rPr lang="en-CA" sz="2400" dirty="0"/>
              <a:t>Declining number of cases </a:t>
            </a:r>
          </a:p>
        </p:txBody>
      </p:sp>
      <p:sp>
        <p:nvSpPr>
          <p:cNvPr id="9" name="Rectangle 8"/>
          <p:cNvSpPr/>
          <p:nvPr/>
        </p:nvSpPr>
        <p:spPr>
          <a:xfrm>
            <a:off x="7408425" y="4835219"/>
            <a:ext cx="3945375" cy="369332"/>
          </a:xfrm>
          <a:prstGeom prst="rect">
            <a:avLst/>
          </a:prstGeom>
        </p:spPr>
        <p:txBody>
          <a:bodyPr wrap="none">
            <a:spAutoFit/>
          </a:bodyPr>
          <a:lstStyle/>
          <a:p>
            <a:r>
              <a:rPr lang="en-US" dirty="0">
                <a:hlinkClick r:id="rId3"/>
              </a:rPr>
              <a:t>HPAI Detections in Wild Birds (usda.gov)</a:t>
            </a:r>
            <a:endParaRPr lang="en-CA" dirty="0"/>
          </a:p>
        </p:txBody>
      </p:sp>
      <p:pic>
        <p:nvPicPr>
          <p:cNvPr id="6" name="Picture 5">
            <a:extLst>
              <a:ext uri="{FF2B5EF4-FFF2-40B4-BE49-F238E27FC236}">
                <a16:creationId xmlns:a16="http://schemas.microsoft.com/office/drawing/2014/main" id="{B5023FEE-0BBE-B627-5070-B06BDD203D0E}"/>
              </a:ext>
            </a:extLst>
          </p:cNvPr>
          <p:cNvPicPr>
            <a:picLocks noChangeAspect="1"/>
          </p:cNvPicPr>
          <p:nvPr/>
        </p:nvPicPr>
        <p:blipFill>
          <a:blip r:embed="rId4"/>
          <a:stretch>
            <a:fillRect/>
          </a:stretch>
        </p:blipFill>
        <p:spPr>
          <a:xfrm>
            <a:off x="185057" y="1338247"/>
            <a:ext cx="6858050" cy="4181506"/>
          </a:xfrm>
          <a:prstGeom prst="rect">
            <a:avLst/>
          </a:prstGeom>
        </p:spPr>
      </p:pic>
    </p:spTree>
    <p:extLst>
      <p:ext uri="{BB962C8B-B14F-4D97-AF65-F5344CB8AC3E}">
        <p14:creationId xmlns:p14="http://schemas.microsoft.com/office/powerpoint/2010/main" val="99900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C7A8EE3-001F-0772-E70A-103F3E59CDDB}"/>
              </a:ext>
            </a:extLst>
          </p:cNvPr>
          <p:cNvPicPr>
            <a:picLocks noChangeAspect="1"/>
          </p:cNvPicPr>
          <p:nvPr/>
        </p:nvPicPr>
        <p:blipFill>
          <a:blip r:embed="rId3"/>
          <a:stretch>
            <a:fillRect/>
          </a:stretch>
        </p:blipFill>
        <p:spPr>
          <a:xfrm>
            <a:off x="3378434" y="34127"/>
            <a:ext cx="8738310" cy="6789740"/>
          </a:xfrm>
          <a:prstGeom prst="rect">
            <a:avLst/>
          </a:prstGeom>
        </p:spPr>
      </p:pic>
      <p:sp>
        <p:nvSpPr>
          <p:cNvPr id="4" name="Slide Number Placeholder 3">
            <a:extLst>
              <a:ext uri="{FF2B5EF4-FFF2-40B4-BE49-F238E27FC236}">
                <a16:creationId xmlns:a16="http://schemas.microsoft.com/office/drawing/2014/main" id="{B7E1BDEB-6F13-1DFA-CB67-232F3BDFD000}"/>
              </a:ext>
            </a:extLst>
          </p:cNvPr>
          <p:cNvSpPr>
            <a:spLocks noGrp="1"/>
          </p:cNvSpPr>
          <p:nvPr>
            <p:ph type="sldNum" sz="quarter" idx="10"/>
          </p:nvPr>
        </p:nvSpPr>
        <p:spPr/>
        <p:txBody>
          <a:bodyPr/>
          <a:lstStyle/>
          <a:p>
            <a:pPr>
              <a:defRPr/>
            </a:pPr>
            <a:fld id="{68678C35-086D-4198-975D-7CAE096F9A66}" type="slidenum">
              <a:rPr lang="en-US" altLang="en-US" smtClean="0"/>
              <a:pPr>
                <a:defRPr/>
              </a:pPr>
              <a:t>7</a:t>
            </a:fld>
            <a:endParaRPr lang="en-US" altLang="en-US"/>
          </a:p>
        </p:txBody>
      </p:sp>
      <p:sp>
        <p:nvSpPr>
          <p:cNvPr id="2" name="Title 1">
            <a:extLst>
              <a:ext uri="{FF2B5EF4-FFF2-40B4-BE49-F238E27FC236}">
                <a16:creationId xmlns:a16="http://schemas.microsoft.com/office/drawing/2014/main" id="{7926B142-25CD-2331-5C37-312CE8F308E5}"/>
              </a:ext>
            </a:extLst>
          </p:cNvPr>
          <p:cNvSpPr>
            <a:spLocks noGrp="1"/>
          </p:cNvSpPr>
          <p:nvPr>
            <p:ph type="title" idx="4294967295"/>
          </p:nvPr>
        </p:nvSpPr>
        <p:spPr>
          <a:xfrm>
            <a:off x="0" y="68260"/>
            <a:ext cx="4164555" cy="747142"/>
          </a:xfrm>
        </p:spPr>
        <p:txBody>
          <a:bodyPr/>
          <a:lstStyle/>
          <a:p>
            <a:r>
              <a:rPr lang="en-CA" sz="3600" b="1" dirty="0">
                <a:latin typeface="+mn-lt"/>
              </a:rPr>
              <a:t>European Union</a:t>
            </a:r>
          </a:p>
        </p:txBody>
      </p:sp>
      <p:sp>
        <p:nvSpPr>
          <p:cNvPr id="7" name="TextBox 6">
            <a:extLst>
              <a:ext uri="{FF2B5EF4-FFF2-40B4-BE49-F238E27FC236}">
                <a16:creationId xmlns:a16="http://schemas.microsoft.com/office/drawing/2014/main" id="{1537583D-D01A-B97E-A678-813441707531}"/>
              </a:ext>
            </a:extLst>
          </p:cNvPr>
          <p:cNvSpPr txBox="1"/>
          <p:nvPr/>
        </p:nvSpPr>
        <p:spPr>
          <a:xfrm>
            <a:off x="98423" y="994917"/>
            <a:ext cx="3391513" cy="5632311"/>
          </a:xfrm>
          <a:prstGeom prst="rect">
            <a:avLst/>
          </a:prstGeom>
          <a:noFill/>
        </p:spPr>
        <p:txBody>
          <a:bodyPr wrap="square" rtlCol="0">
            <a:spAutoFit/>
          </a:bodyPr>
          <a:lstStyle/>
          <a:p>
            <a:r>
              <a:rPr lang="en-CA" sz="2000" dirty="0"/>
              <a:t>Steep increase in detections in wild birds in Europe in the fall</a:t>
            </a:r>
          </a:p>
          <a:p>
            <a:endParaRPr lang="en-CA" sz="2000" dirty="0"/>
          </a:p>
          <a:p>
            <a:r>
              <a:rPr lang="en-CA" sz="2000" dirty="0"/>
              <a:t>Massive numbers of wild cranes and waterfowl impacted</a:t>
            </a:r>
          </a:p>
          <a:p>
            <a:endParaRPr lang="en-CA" sz="2000" dirty="0"/>
          </a:p>
          <a:p>
            <a:r>
              <a:rPr lang="en-CA" sz="2000" dirty="0"/>
              <a:t>Sub-clinically infected mallards at greater prevalence than seen previously in the Netherlands</a:t>
            </a:r>
          </a:p>
          <a:p>
            <a:endParaRPr lang="en-CA" sz="2000" dirty="0"/>
          </a:p>
          <a:p>
            <a:r>
              <a:rPr lang="en-CA" sz="2000" dirty="0"/>
              <a:t>Spillover to domestic birds</a:t>
            </a:r>
          </a:p>
          <a:p>
            <a:endParaRPr lang="en-CA" sz="2000" dirty="0"/>
          </a:p>
          <a:p>
            <a:r>
              <a:rPr lang="en-CA" sz="2000" dirty="0"/>
              <a:t>Most common genotype is H5N1 2.3.4.4b DI.2.1 = new reassortant</a:t>
            </a:r>
          </a:p>
          <a:p>
            <a:endParaRPr lang="en-CA" sz="2000" dirty="0"/>
          </a:p>
        </p:txBody>
      </p:sp>
      <p:sp>
        <p:nvSpPr>
          <p:cNvPr id="3" name="Rectangle 2">
            <a:extLst>
              <a:ext uri="{FF2B5EF4-FFF2-40B4-BE49-F238E27FC236}">
                <a16:creationId xmlns:a16="http://schemas.microsoft.com/office/drawing/2014/main" id="{4A3E66E2-904A-316A-110C-ADB8FA491228}"/>
              </a:ext>
            </a:extLst>
          </p:cNvPr>
          <p:cNvSpPr/>
          <p:nvPr/>
        </p:nvSpPr>
        <p:spPr>
          <a:xfrm>
            <a:off x="3888189" y="68262"/>
            <a:ext cx="998814"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92C2C83D-D355-EDFD-FD89-C1E036863EBA}"/>
              </a:ext>
            </a:extLst>
          </p:cNvPr>
          <p:cNvSpPr/>
          <p:nvPr/>
        </p:nvSpPr>
        <p:spPr>
          <a:xfrm>
            <a:off x="4887004" y="68261"/>
            <a:ext cx="3723597"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04C1B39F-6B87-DD75-47FB-DA2702318CEE}"/>
              </a:ext>
            </a:extLst>
          </p:cNvPr>
          <p:cNvSpPr/>
          <p:nvPr/>
        </p:nvSpPr>
        <p:spPr>
          <a:xfrm>
            <a:off x="8610600" y="68260"/>
            <a:ext cx="3305630"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91C67AEB-F061-B654-5573-CB7E6E179FEF}"/>
              </a:ext>
            </a:extLst>
          </p:cNvPr>
          <p:cNvSpPr txBox="1"/>
          <p:nvPr/>
        </p:nvSpPr>
        <p:spPr>
          <a:xfrm>
            <a:off x="4887004" y="501202"/>
            <a:ext cx="652743" cy="369332"/>
          </a:xfrm>
          <a:prstGeom prst="rect">
            <a:avLst/>
          </a:prstGeom>
          <a:noFill/>
        </p:spPr>
        <p:txBody>
          <a:bodyPr wrap="none" rtlCol="0">
            <a:spAutoFit/>
          </a:bodyPr>
          <a:lstStyle/>
          <a:p>
            <a:r>
              <a:rPr lang="en-CA" dirty="0"/>
              <a:t>2023</a:t>
            </a:r>
          </a:p>
        </p:txBody>
      </p:sp>
      <p:sp>
        <p:nvSpPr>
          <p:cNvPr id="10" name="TextBox 9">
            <a:extLst>
              <a:ext uri="{FF2B5EF4-FFF2-40B4-BE49-F238E27FC236}">
                <a16:creationId xmlns:a16="http://schemas.microsoft.com/office/drawing/2014/main" id="{4DFB4488-414D-D3B0-8467-DD8569458756}"/>
              </a:ext>
            </a:extLst>
          </p:cNvPr>
          <p:cNvSpPr txBox="1"/>
          <p:nvPr/>
        </p:nvSpPr>
        <p:spPr>
          <a:xfrm>
            <a:off x="7700348" y="441831"/>
            <a:ext cx="652743" cy="369332"/>
          </a:xfrm>
          <a:prstGeom prst="rect">
            <a:avLst/>
          </a:prstGeom>
          <a:noFill/>
        </p:spPr>
        <p:txBody>
          <a:bodyPr wrap="none" rtlCol="0">
            <a:spAutoFit/>
          </a:bodyPr>
          <a:lstStyle/>
          <a:p>
            <a:r>
              <a:rPr lang="en-CA" dirty="0"/>
              <a:t>2024</a:t>
            </a:r>
          </a:p>
        </p:txBody>
      </p:sp>
      <p:sp>
        <p:nvSpPr>
          <p:cNvPr id="11" name="TextBox 10">
            <a:extLst>
              <a:ext uri="{FF2B5EF4-FFF2-40B4-BE49-F238E27FC236}">
                <a16:creationId xmlns:a16="http://schemas.microsoft.com/office/drawing/2014/main" id="{6FAB804A-8548-A665-ACFF-0E90D5B1BEE8}"/>
              </a:ext>
            </a:extLst>
          </p:cNvPr>
          <p:cNvSpPr txBox="1"/>
          <p:nvPr/>
        </p:nvSpPr>
        <p:spPr>
          <a:xfrm>
            <a:off x="10371447" y="441831"/>
            <a:ext cx="652743" cy="369332"/>
          </a:xfrm>
          <a:prstGeom prst="rect">
            <a:avLst/>
          </a:prstGeom>
          <a:noFill/>
        </p:spPr>
        <p:txBody>
          <a:bodyPr wrap="none" rtlCol="0">
            <a:spAutoFit/>
          </a:bodyPr>
          <a:lstStyle/>
          <a:p>
            <a:r>
              <a:rPr lang="en-CA" dirty="0"/>
              <a:t>2025</a:t>
            </a:r>
          </a:p>
        </p:txBody>
      </p:sp>
      <p:sp>
        <p:nvSpPr>
          <p:cNvPr id="15" name="TextBox 14">
            <a:extLst>
              <a:ext uri="{FF2B5EF4-FFF2-40B4-BE49-F238E27FC236}">
                <a16:creationId xmlns:a16="http://schemas.microsoft.com/office/drawing/2014/main" id="{68D08B67-1BAA-D912-C2B1-F3E9B73EA6ED}"/>
              </a:ext>
            </a:extLst>
          </p:cNvPr>
          <p:cNvSpPr txBox="1"/>
          <p:nvPr/>
        </p:nvSpPr>
        <p:spPr>
          <a:xfrm>
            <a:off x="233092" y="6222546"/>
            <a:ext cx="3256844" cy="646331"/>
          </a:xfrm>
          <a:prstGeom prst="rect">
            <a:avLst/>
          </a:prstGeom>
          <a:noFill/>
        </p:spPr>
        <p:txBody>
          <a:bodyPr wrap="square">
            <a:spAutoFit/>
          </a:bodyPr>
          <a:lstStyle/>
          <a:p>
            <a:r>
              <a:rPr lang="en-CA" dirty="0">
                <a:hlinkClick r:id="rId4"/>
              </a:rPr>
              <a:t>Avian influenza overview September–November 2025</a:t>
            </a:r>
            <a:endParaRPr lang="en-CA" dirty="0"/>
          </a:p>
        </p:txBody>
      </p:sp>
    </p:spTree>
    <p:extLst>
      <p:ext uri="{BB962C8B-B14F-4D97-AF65-F5344CB8AC3E}">
        <p14:creationId xmlns:p14="http://schemas.microsoft.com/office/powerpoint/2010/main" val="407063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8BDADC-A7CE-891E-6005-AE85B32CCCEE}"/>
              </a:ext>
            </a:extLst>
          </p:cNvPr>
          <p:cNvPicPr>
            <a:picLocks noChangeAspect="1"/>
          </p:cNvPicPr>
          <p:nvPr/>
        </p:nvPicPr>
        <p:blipFill>
          <a:blip r:embed="rId3"/>
          <a:stretch>
            <a:fillRect/>
          </a:stretch>
        </p:blipFill>
        <p:spPr>
          <a:xfrm>
            <a:off x="-9037" y="0"/>
            <a:ext cx="7701258" cy="6858000"/>
          </a:xfrm>
          <a:prstGeom prst="rect">
            <a:avLst/>
          </a:prstGeom>
        </p:spPr>
      </p:pic>
      <p:sp>
        <p:nvSpPr>
          <p:cNvPr id="2" name="Title 1">
            <a:extLst>
              <a:ext uri="{FF2B5EF4-FFF2-40B4-BE49-F238E27FC236}">
                <a16:creationId xmlns:a16="http://schemas.microsoft.com/office/drawing/2014/main" id="{1428837B-03B0-D7D8-11D1-E81288D51E03}"/>
              </a:ext>
            </a:extLst>
          </p:cNvPr>
          <p:cNvSpPr>
            <a:spLocks noGrp="1"/>
          </p:cNvSpPr>
          <p:nvPr>
            <p:ph type="title"/>
          </p:nvPr>
        </p:nvSpPr>
        <p:spPr>
          <a:xfrm>
            <a:off x="74875" y="56265"/>
            <a:ext cx="10515600" cy="649357"/>
          </a:xfrm>
        </p:spPr>
        <p:txBody>
          <a:bodyPr/>
          <a:lstStyle/>
          <a:p>
            <a:r>
              <a:rPr lang="en-CA" dirty="0"/>
              <a:t>HPAI in Europe</a:t>
            </a:r>
          </a:p>
        </p:txBody>
      </p:sp>
      <p:sp>
        <p:nvSpPr>
          <p:cNvPr id="4" name="Slide Number Placeholder 3">
            <a:extLst>
              <a:ext uri="{FF2B5EF4-FFF2-40B4-BE49-F238E27FC236}">
                <a16:creationId xmlns:a16="http://schemas.microsoft.com/office/drawing/2014/main" id="{C03F67FC-57C4-4624-7BD8-6D16E76999A2}"/>
              </a:ext>
            </a:extLst>
          </p:cNvPr>
          <p:cNvSpPr>
            <a:spLocks noGrp="1"/>
          </p:cNvSpPr>
          <p:nvPr>
            <p:ph type="sldNum" sz="quarter" idx="14"/>
          </p:nvPr>
        </p:nvSpPr>
        <p:spPr/>
        <p:txBody>
          <a:bodyPr/>
          <a:lstStyle/>
          <a:p>
            <a:pPr>
              <a:defRPr/>
            </a:pPr>
            <a:fld id="{590668F6-C837-436A-91CA-1BA1567FCE7A}" type="slidenum">
              <a:rPr lang="en-US" altLang="en-US" smtClean="0"/>
              <a:pPr>
                <a:defRPr/>
              </a:pPr>
              <a:t>8</a:t>
            </a:fld>
            <a:endParaRPr lang="en-US" altLang="en-US"/>
          </a:p>
        </p:txBody>
      </p:sp>
      <p:sp>
        <p:nvSpPr>
          <p:cNvPr id="8" name="TextBox 7">
            <a:extLst>
              <a:ext uri="{FF2B5EF4-FFF2-40B4-BE49-F238E27FC236}">
                <a16:creationId xmlns:a16="http://schemas.microsoft.com/office/drawing/2014/main" id="{054FC10B-BF0B-B05C-7410-B3C812613C61}"/>
              </a:ext>
            </a:extLst>
          </p:cNvPr>
          <p:cNvSpPr txBox="1"/>
          <p:nvPr/>
        </p:nvSpPr>
        <p:spPr>
          <a:xfrm>
            <a:off x="8165989" y="6080761"/>
            <a:ext cx="6096000" cy="369332"/>
          </a:xfrm>
          <a:prstGeom prst="rect">
            <a:avLst/>
          </a:prstGeom>
          <a:noFill/>
        </p:spPr>
        <p:txBody>
          <a:bodyPr wrap="square">
            <a:spAutoFit/>
          </a:bodyPr>
          <a:lstStyle/>
          <a:p>
            <a:r>
              <a:rPr lang="en-CA" dirty="0">
                <a:hlinkClick r:id="rId4"/>
              </a:rPr>
              <a:t>outbreaks-weekly-report-by-disease</a:t>
            </a:r>
            <a:endParaRPr lang="en-CA" dirty="0"/>
          </a:p>
        </p:txBody>
      </p:sp>
      <p:sp>
        <p:nvSpPr>
          <p:cNvPr id="7" name="TextBox 6">
            <a:extLst>
              <a:ext uri="{FF2B5EF4-FFF2-40B4-BE49-F238E27FC236}">
                <a16:creationId xmlns:a16="http://schemas.microsoft.com/office/drawing/2014/main" id="{20CB3F1C-4E8C-3C6F-58E9-F9F5C55D7320}"/>
              </a:ext>
            </a:extLst>
          </p:cNvPr>
          <p:cNvSpPr txBox="1"/>
          <p:nvPr/>
        </p:nvSpPr>
        <p:spPr>
          <a:xfrm>
            <a:off x="7692221" y="4953026"/>
            <a:ext cx="4184225" cy="1200329"/>
          </a:xfrm>
          <a:prstGeom prst="rect">
            <a:avLst/>
          </a:prstGeom>
          <a:noFill/>
        </p:spPr>
        <p:txBody>
          <a:bodyPr wrap="square" rtlCol="0">
            <a:spAutoFit/>
          </a:bodyPr>
          <a:lstStyle/>
          <a:p>
            <a:r>
              <a:rPr lang="en-CA"/>
              <a:t>Europe – Genotype DI  </a:t>
            </a:r>
            <a:r>
              <a:rPr lang="en-CA" err="1"/>
              <a:t>N.Am</a:t>
            </a:r>
            <a:r>
              <a:rPr lang="en-CA"/>
              <a:t> Genotype D1</a:t>
            </a:r>
          </a:p>
          <a:p>
            <a:r>
              <a:rPr lang="en-CA"/>
              <a:t>Share no gene segments</a:t>
            </a:r>
          </a:p>
          <a:p>
            <a:r>
              <a:rPr lang="en-CA"/>
              <a:t>Even the HA segment which is 2.3.4.4b are now different sub-lineages</a:t>
            </a:r>
          </a:p>
        </p:txBody>
      </p:sp>
      <p:sp>
        <p:nvSpPr>
          <p:cNvPr id="9" name="TextBox 8">
            <a:extLst>
              <a:ext uri="{FF2B5EF4-FFF2-40B4-BE49-F238E27FC236}">
                <a16:creationId xmlns:a16="http://schemas.microsoft.com/office/drawing/2014/main" id="{389455D4-D4D1-3CD5-8EFD-AFDB4A8ADA55}"/>
              </a:ext>
            </a:extLst>
          </p:cNvPr>
          <p:cNvSpPr txBox="1"/>
          <p:nvPr/>
        </p:nvSpPr>
        <p:spPr>
          <a:xfrm>
            <a:off x="237094" y="6392950"/>
            <a:ext cx="6151418" cy="369332"/>
          </a:xfrm>
          <a:prstGeom prst="rect">
            <a:avLst/>
          </a:prstGeom>
          <a:noFill/>
        </p:spPr>
        <p:txBody>
          <a:bodyPr wrap="square">
            <a:spAutoFit/>
          </a:bodyPr>
          <a:lstStyle/>
          <a:p>
            <a:r>
              <a:rPr lang="en-CA" dirty="0">
                <a:hlinkClick r:id="rId5"/>
              </a:rPr>
              <a:t>Avian influenza overview September–November 2025</a:t>
            </a:r>
            <a:endParaRPr lang="en-CA" dirty="0"/>
          </a:p>
        </p:txBody>
      </p:sp>
      <p:pic>
        <p:nvPicPr>
          <p:cNvPr id="11" name="Picture 10">
            <a:extLst>
              <a:ext uri="{FF2B5EF4-FFF2-40B4-BE49-F238E27FC236}">
                <a16:creationId xmlns:a16="http://schemas.microsoft.com/office/drawing/2014/main" id="{C78DB0A7-9633-01C8-8CA9-E16E1660E152}"/>
              </a:ext>
            </a:extLst>
          </p:cNvPr>
          <p:cNvPicPr>
            <a:picLocks noChangeAspect="1"/>
          </p:cNvPicPr>
          <p:nvPr/>
        </p:nvPicPr>
        <p:blipFill>
          <a:blip r:embed="rId6"/>
          <a:stretch>
            <a:fillRect/>
          </a:stretch>
        </p:blipFill>
        <p:spPr>
          <a:xfrm>
            <a:off x="7552032" y="1833357"/>
            <a:ext cx="4703923" cy="3023951"/>
          </a:xfrm>
          <a:prstGeom prst="rect">
            <a:avLst/>
          </a:prstGeom>
        </p:spPr>
      </p:pic>
    </p:spTree>
    <p:extLst>
      <p:ext uri="{BB962C8B-B14F-4D97-AF65-F5344CB8AC3E}">
        <p14:creationId xmlns:p14="http://schemas.microsoft.com/office/powerpoint/2010/main" val="278010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C07950-96D3-4097-D33D-44B337508A4C}"/>
              </a:ext>
            </a:extLst>
          </p:cNvPr>
          <p:cNvPicPr>
            <a:picLocks noChangeAspect="1"/>
          </p:cNvPicPr>
          <p:nvPr/>
        </p:nvPicPr>
        <p:blipFill>
          <a:blip r:embed="rId3"/>
          <a:stretch>
            <a:fillRect/>
          </a:stretch>
        </p:blipFill>
        <p:spPr>
          <a:xfrm>
            <a:off x="0" y="0"/>
            <a:ext cx="7259782" cy="6823859"/>
          </a:xfrm>
          <a:prstGeom prst="rect">
            <a:avLst/>
          </a:prstGeom>
        </p:spPr>
      </p:pic>
      <p:sp>
        <p:nvSpPr>
          <p:cNvPr id="9" name="TextBox 8">
            <a:extLst>
              <a:ext uri="{FF2B5EF4-FFF2-40B4-BE49-F238E27FC236}">
                <a16:creationId xmlns:a16="http://schemas.microsoft.com/office/drawing/2014/main" id="{634D23E1-B247-E635-E534-3F07B1C8FA8F}"/>
              </a:ext>
            </a:extLst>
          </p:cNvPr>
          <p:cNvSpPr txBox="1"/>
          <p:nvPr/>
        </p:nvSpPr>
        <p:spPr>
          <a:xfrm>
            <a:off x="7953955" y="6454527"/>
            <a:ext cx="6096000" cy="369332"/>
          </a:xfrm>
          <a:prstGeom prst="rect">
            <a:avLst/>
          </a:prstGeom>
          <a:noFill/>
        </p:spPr>
        <p:txBody>
          <a:bodyPr wrap="square">
            <a:spAutoFit/>
          </a:bodyPr>
          <a:lstStyle/>
          <a:p>
            <a:r>
              <a:rPr lang="pt-BR" dirty="0">
                <a:hlinkClick r:id="rId4"/>
              </a:rPr>
              <a:t>EURL Avian Flu Data Portal</a:t>
            </a:r>
            <a:endParaRPr lang="en-CA" dirty="0"/>
          </a:p>
        </p:txBody>
      </p:sp>
      <p:sp>
        <p:nvSpPr>
          <p:cNvPr id="10" name="Title 9">
            <a:extLst>
              <a:ext uri="{FF2B5EF4-FFF2-40B4-BE49-F238E27FC236}">
                <a16:creationId xmlns:a16="http://schemas.microsoft.com/office/drawing/2014/main" id="{7E069A81-E50A-3F3D-05F3-F4661BD645DC}"/>
              </a:ext>
            </a:extLst>
          </p:cNvPr>
          <p:cNvSpPr>
            <a:spLocks noGrp="1"/>
          </p:cNvSpPr>
          <p:nvPr>
            <p:ph type="title"/>
          </p:nvPr>
        </p:nvSpPr>
        <p:spPr>
          <a:xfrm>
            <a:off x="7609405" y="250031"/>
            <a:ext cx="4094018" cy="1325563"/>
          </a:xfrm>
        </p:spPr>
        <p:txBody>
          <a:bodyPr/>
          <a:lstStyle/>
          <a:p>
            <a:r>
              <a:rPr lang="en-CA" sz="2800" dirty="0"/>
              <a:t>HPAI in Domestic Birds in South-Western Europe</a:t>
            </a:r>
          </a:p>
        </p:txBody>
      </p:sp>
      <p:sp>
        <p:nvSpPr>
          <p:cNvPr id="12" name="Content Placeholder 11">
            <a:extLst>
              <a:ext uri="{FF2B5EF4-FFF2-40B4-BE49-F238E27FC236}">
                <a16:creationId xmlns:a16="http://schemas.microsoft.com/office/drawing/2014/main" id="{9A4CAD24-6280-E8A6-F788-FE5232A511CC}"/>
              </a:ext>
            </a:extLst>
          </p:cNvPr>
          <p:cNvSpPr>
            <a:spLocks noGrp="1"/>
          </p:cNvSpPr>
          <p:nvPr>
            <p:ph sz="half" idx="2"/>
          </p:nvPr>
        </p:nvSpPr>
        <p:spPr>
          <a:xfrm>
            <a:off x="7389159" y="1724772"/>
            <a:ext cx="4731123" cy="4351338"/>
          </a:xfrm>
        </p:spPr>
        <p:txBody>
          <a:bodyPr/>
          <a:lstStyle/>
          <a:p>
            <a:r>
              <a:rPr lang="en-CA" dirty="0"/>
              <a:t>Overlap with wild bird detections 6 September to 28 November</a:t>
            </a:r>
          </a:p>
          <a:p>
            <a:pPr lvl="1"/>
            <a:r>
              <a:rPr lang="en-CA" dirty="0"/>
              <a:t>Germany (138)</a:t>
            </a:r>
          </a:p>
          <a:p>
            <a:pPr lvl="1"/>
            <a:r>
              <a:rPr lang="en-CA" dirty="0"/>
              <a:t>France (68)</a:t>
            </a:r>
          </a:p>
          <a:p>
            <a:pPr lvl="2"/>
            <a:r>
              <a:rPr lang="en-CA" dirty="0"/>
              <a:t>31 in vaccinated ducks</a:t>
            </a:r>
          </a:p>
          <a:p>
            <a:pPr lvl="1"/>
            <a:r>
              <a:rPr lang="en-CA" dirty="0"/>
              <a:t>Netherlands (19)</a:t>
            </a:r>
          </a:p>
          <a:p>
            <a:pPr lvl="1"/>
            <a:r>
              <a:rPr lang="en-CA" dirty="0"/>
              <a:t>Spain (9) </a:t>
            </a:r>
          </a:p>
          <a:p>
            <a:pPr lvl="1"/>
            <a:r>
              <a:rPr lang="en-CA" dirty="0"/>
              <a:t>Belgium (9)</a:t>
            </a:r>
          </a:p>
          <a:p>
            <a:pPr lvl="1"/>
            <a:endParaRPr lang="en-CA" dirty="0"/>
          </a:p>
          <a:p>
            <a:pPr lvl="1"/>
            <a:endParaRPr lang="en-CA" dirty="0"/>
          </a:p>
          <a:p>
            <a:pPr lvl="2"/>
            <a:endParaRPr lang="en-CA" dirty="0"/>
          </a:p>
          <a:p>
            <a:pPr lvl="1"/>
            <a:endParaRPr lang="en-CA" dirty="0"/>
          </a:p>
        </p:txBody>
      </p:sp>
    </p:spTree>
    <p:extLst>
      <p:ext uri="{BB962C8B-B14F-4D97-AF65-F5344CB8AC3E}">
        <p14:creationId xmlns:p14="http://schemas.microsoft.com/office/powerpoint/2010/main" val="178931795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89a99309f50619cd2cb2bd943af489cc">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284bab10ff48d553330a69ccda6115c4"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073BEE-79A8-4F2E-820D-BFE4E50CF618}"/>
</file>

<file path=customXml/itemProps2.xml><?xml version="1.0" encoding="utf-8"?>
<ds:datastoreItem xmlns:ds="http://schemas.openxmlformats.org/officeDocument/2006/customXml" ds:itemID="{BA4EDDE0-82AD-44DD-B7C6-544DAC729CF2}"/>
</file>

<file path=customXml/itemProps3.xml><?xml version="1.0" encoding="utf-8"?>
<ds:datastoreItem xmlns:ds="http://schemas.openxmlformats.org/officeDocument/2006/customXml" ds:itemID="{116A18CC-C286-481D-8548-379817E813FA}"/>
</file>

<file path=docProps/app.xml><?xml version="1.0" encoding="utf-8"?>
<Properties xmlns="http://schemas.openxmlformats.org/officeDocument/2006/extended-properties" xmlns:vt="http://schemas.openxmlformats.org/officeDocument/2006/docPropsVTypes">
  <Template/>
  <TotalTime>26487</TotalTime>
  <Words>2211</Words>
  <Application>Microsoft Office PowerPoint</Application>
  <PresentationFormat>Widescreen</PresentationFormat>
  <Paragraphs>311</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 Narrow</vt:lpstr>
      <vt:lpstr>Arial</vt:lpstr>
      <vt:lpstr>Calibri</vt:lpstr>
      <vt:lpstr>Calibri Light</vt:lpstr>
      <vt:lpstr>2_Office Theme</vt:lpstr>
      <vt:lpstr>Community for Emerging and Zoonotic Diseases Identifying emerging risks through collective intelligence</vt:lpstr>
      <vt:lpstr>HPAI in Domestic Birds in Canada</vt:lpstr>
      <vt:lpstr>Wildlife HPAI</vt:lpstr>
      <vt:lpstr>Overview</vt:lpstr>
      <vt:lpstr>United States – HPAI Domestic Bird Detections Last 30 days</vt:lpstr>
      <vt:lpstr>US Wild Bird HPAI Detections December 21, 2025 – January 20, 2026</vt:lpstr>
      <vt:lpstr>European Union</vt:lpstr>
      <vt:lpstr>HPAI in Europe</vt:lpstr>
      <vt:lpstr>HPAI in Domestic Birds in South-Western Europe</vt:lpstr>
      <vt:lpstr>To what extent may the duck population be protected after vaccination against highly pathogenic avian influenza? Contributions from a modelling approach and French field data - ScienceDirect </vt:lpstr>
      <vt:lpstr>Vaccine Protocols</vt:lpstr>
      <vt:lpstr>Results</vt:lpstr>
      <vt:lpstr>Recent International H5N1 Cases in Humans</vt:lpstr>
      <vt:lpstr>Lack of Avian Metapneumovirus Detection of Subtypes A and B in Eggs from Virus-Positive Commercial Turkey Breeders Supports the Premise That Vertical Transmission Does Not Contribute to Virus Spread | Avian Diseases</vt:lpstr>
      <vt:lpstr>Newcastle Disease</vt:lpstr>
      <vt:lpstr>Scientific Findings</vt:lpstr>
      <vt:lpstr>Scientific Findings</vt:lpstr>
      <vt:lpstr>Scientific Findings</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612</cp:revision>
  <dcterms:created xsi:type="dcterms:W3CDTF">2020-02-07T23:34:08Z</dcterms:created>
  <dcterms:modified xsi:type="dcterms:W3CDTF">2026-01-21T22:13:42Z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ies>
</file>