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6" r:id="rId5"/>
    <p:sldId id="436" r:id="rId6"/>
    <p:sldId id="265" r:id="rId7"/>
    <p:sldId id="257" r:id="rId8"/>
    <p:sldId id="368" r:id="rId9"/>
    <p:sldId id="380" r:id="rId10"/>
    <p:sldId id="696" r:id="rId11"/>
    <p:sldId id="738" r:id="rId12"/>
    <p:sldId id="729" r:id="rId13"/>
    <p:sldId id="743" r:id="rId14"/>
    <p:sldId id="744" r:id="rId15"/>
    <p:sldId id="747" r:id="rId16"/>
    <p:sldId id="428" r:id="rId17"/>
    <p:sldId id="740" r:id="rId18"/>
    <p:sldId id="749" r:id="rId19"/>
    <p:sldId id="415" r:id="rId20"/>
    <p:sldId id="433" r:id="rId21"/>
    <p:sldId id="741" r:id="rId22"/>
    <p:sldId id="742" r:id="rId23"/>
    <p:sldId id="748"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2243E-CAE0-497E-BAEE-37D59D3C649C}" v="6" dt="2026-01-21T22:26:25.877"/>
    <p1510:client id="{7AD36DE1-2033-165D-AED9-CA1EA33A7C52}" v="11" dt="2026-01-22T16:36:31.496"/>
    <p1510:client id="{BB9D89E9-7B19-4151-9044-61956F4E5133}" v="190" dt="2026-01-21T22:11:04.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8" autoAdjust="0"/>
    <p:restoredTop sz="94783" autoAdjust="0"/>
  </p:normalViewPr>
  <p:slideViewPr>
    <p:cSldViewPr snapToGrid="0">
      <p:cViewPr varScale="1">
        <p:scale>
          <a:sx n="71" d="100"/>
          <a:sy n="71" d="100"/>
        </p:scale>
        <p:origin x="39" y="2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BB9D89E9-7B19-4151-9044-61956F4E5133}"/>
    <pc:docChg chg="undo custSel addSld delSld modSld sldOrd">
      <pc:chgData name="Osborn, Andrea (CFIA/ACIA)" userId="016df1cd-5d71-41bc-8fec-8f09298258d4" providerId="ADAL" clId="{BB9D89E9-7B19-4151-9044-61956F4E5133}" dt="2026-01-21T22:13:39.901" v="5474" actId="20577"/>
      <pc:docMkLst>
        <pc:docMk/>
      </pc:docMkLst>
      <pc:sldChg chg="modSp mod">
        <pc:chgData name="Osborn, Andrea (CFIA/ACIA)" userId="016df1cd-5d71-41bc-8fec-8f09298258d4" providerId="ADAL" clId="{BB9D89E9-7B19-4151-9044-61956F4E5133}" dt="2026-01-19T22:23:18.962" v="17" actId="20577"/>
        <pc:sldMkLst>
          <pc:docMk/>
          <pc:sldMk cId="2862453356" sldId="256"/>
        </pc:sldMkLst>
        <pc:spChg chg="mod">
          <ac:chgData name="Osborn, Andrea (CFIA/ACIA)" userId="016df1cd-5d71-41bc-8fec-8f09298258d4" providerId="ADAL" clId="{BB9D89E9-7B19-4151-9044-61956F4E5133}" dt="2026-01-19T22:23:18.962" v="17" actId="20577"/>
          <ac:spMkLst>
            <pc:docMk/>
            <pc:sldMk cId="2862453356" sldId="256"/>
            <ac:spMk id="14339" creationId="{00000000-0000-0000-0000-000000000000}"/>
          </ac:spMkLst>
        </pc:spChg>
      </pc:sldChg>
      <pc:sldChg chg="add">
        <pc:chgData name="Osborn, Andrea (CFIA/ACIA)" userId="016df1cd-5d71-41bc-8fec-8f09298258d4" providerId="ADAL" clId="{BB9D89E9-7B19-4151-9044-61956F4E5133}" dt="2026-01-21T21:52:24.235" v="5416"/>
        <pc:sldMkLst>
          <pc:docMk/>
          <pc:sldMk cId="0" sldId="257"/>
        </pc:sldMkLst>
      </pc:sldChg>
      <pc:sldChg chg="addSp delSp modSp mod">
        <pc:chgData name="Osborn, Andrea (CFIA/ACIA)" userId="016df1cd-5d71-41bc-8fec-8f09298258d4" providerId="ADAL" clId="{BB9D89E9-7B19-4151-9044-61956F4E5133}" dt="2026-01-21T22:13:39.901" v="5474" actId="20577"/>
        <pc:sldMkLst>
          <pc:docMk/>
          <pc:sldMk cId="1611031339" sldId="265"/>
        </pc:sldMkLst>
        <pc:spChg chg="mod">
          <ac:chgData name="Osborn, Andrea (CFIA/ACIA)" userId="016df1cd-5d71-41bc-8fec-8f09298258d4" providerId="ADAL" clId="{BB9D89E9-7B19-4151-9044-61956F4E5133}" dt="2026-01-21T22:13:39.901" v="5474" actId="20577"/>
          <ac:spMkLst>
            <pc:docMk/>
            <pc:sldMk cId="1611031339" sldId="265"/>
            <ac:spMk id="8" creationId="{00000000-0000-0000-0000-000000000000}"/>
          </ac:spMkLst>
        </pc:spChg>
        <pc:picChg chg="add mod">
          <ac:chgData name="Osborn, Andrea (CFIA/ACIA)" userId="016df1cd-5d71-41bc-8fec-8f09298258d4" providerId="ADAL" clId="{BB9D89E9-7B19-4151-9044-61956F4E5133}" dt="2026-01-20T20:31:10.630" v="1663" actId="1076"/>
          <ac:picMkLst>
            <pc:docMk/>
            <pc:sldMk cId="1611031339" sldId="265"/>
            <ac:picMk id="4" creationId="{1B5072F8-C06C-8616-88A4-2C6156C83253}"/>
          </ac:picMkLst>
        </pc:picChg>
        <pc:picChg chg="add mod">
          <ac:chgData name="Osborn, Andrea (CFIA/ACIA)" userId="016df1cd-5d71-41bc-8fec-8f09298258d4" providerId="ADAL" clId="{BB9D89E9-7B19-4151-9044-61956F4E5133}" dt="2026-01-20T20:32:42.383" v="1670" actId="14100"/>
          <ac:picMkLst>
            <pc:docMk/>
            <pc:sldMk cId="1611031339" sldId="265"/>
            <ac:picMk id="6" creationId="{35E623A6-207B-F773-6D98-5C700BEDFEA1}"/>
          </ac:picMkLst>
        </pc:picChg>
      </pc:sldChg>
      <pc:sldChg chg="addSp delSp modSp mod">
        <pc:chgData name="Osborn, Andrea (CFIA/ACIA)" userId="016df1cd-5d71-41bc-8fec-8f09298258d4" providerId="ADAL" clId="{BB9D89E9-7B19-4151-9044-61956F4E5133}" dt="2026-01-21T21:07:36.364" v="5034" actId="1076"/>
        <pc:sldMkLst>
          <pc:docMk/>
          <pc:sldMk cId="1739207933" sldId="368"/>
        </pc:sldMkLst>
        <pc:spChg chg="mod">
          <ac:chgData name="Osborn, Andrea (CFIA/ACIA)" userId="016df1cd-5d71-41bc-8fec-8f09298258d4" providerId="ADAL" clId="{BB9D89E9-7B19-4151-9044-61956F4E5133}" dt="2026-01-19T22:51:00.859" v="509" actId="20577"/>
          <ac:spMkLst>
            <pc:docMk/>
            <pc:sldMk cId="1739207933" sldId="368"/>
            <ac:spMk id="3" creationId="{00000000-0000-0000-0000-000000000000}"/>
          </ac:spMkLst>
        </pc:spChg>
        <pc:spChg chg="mod">
          <ac:chgData name="Osborn, Andrea (CFIA/ACIA)" userId="016df1cd-5d71-41bc-8fec-8f09298258d4" providerId="ADAL" clId="{BB9D89E9-7B19-4151-9044-61956F4E5133}" dt="2026-01-21T21:07:36.364" v="5034" actId="1076"/>
          <ac:spMkLst>
            <pc:docMk/>
            <pc:sldMk cId="1739207933" sldId="368"/>
            <ac:spMk id="7" creationId="{00000000-0000-0000-0000-000000000000}"/>
          </ac:spMkLst>
        </pc:spChg>
        <pc:picChg chg="add mod">
          <ac:chgData name="Osborn, Andrea (CFIA/ACIA)" userId="016df1cd-5d71-41bc-8fec-8f09298258d4" providerId="ADAL" clId="{BB9D89E9-7B19-4151-9044-61956F4E5133}" dt="2026-01-21T20:30:15.449" v="4825" actId="1076"/>
          <ac:picMkLst>
            <pc:docMk/>
            <pc:sldMk cId="1739207933" sldId="368"/>
            <ac:picMk id="5" creationId="{00EA5913-F009-71E2-880B-B6DFDE9F7942}"/>
          </ac:picMkLst>
        </pc:picChg>
        <pc:picChg chg="add del mod">
          <ac:chgData name="Osborn, Andrea (CFIA/ACIA)" userId="016df1cd-5d71-41bc-8fec-8f09298258d4" providerId="ADAL" clId="{BB9D89E9-7B19-4151-9044-61956F4E5133}" dt="2026-01-21T20:29:47.026" v="4823" actId="478"/>
          <ac:picMkLst>
            <pc:docMk/>
            <pc:sldMk cId="1739207933" sldId="368"/>
            <ac:picMk id="6" creationId="{452E1505-242E-BF0D-538C-0FCDC6C1C088}"/>
          </ac:picMkLst>
        </pc:picChg>
        <pc:picChg chg="add del mod">
          <ac:chgData name="Osborn, Andrea (CFIA/ACIA)" userId="016df1cd-5d71-41bc-8fec-8f09298258d4" providerId="ADAL" clId="{BB9D89E9-7B19-4151-9044-61956F4E5133}" dt="2026-01-21T20:29:40.431" v="4822" actId="478"/>
          <ac:picMkLst>
            <pc:docMk/>
            <pc:sldMk cId="1739207933" sldId="368"/>
            <ac:picMk id="9" creationId="{4827D134-EDA3-535B-1064-A007167C41C2}"/>
          </ac:picMkLst>
        </pc:picChg>
        <pc:picChg chg="add mod">
          <ac:chgData name="Osborn, Andrea (CFIA/ACIA)" userId="016df1cd-5d71-41bc-8fec-8f09298258d4" providerId="ADAL" clId="{BB9D89E9-7B19-4151-9044-61956F4E5133}" dt="2026-01-21T20:30:44.419" v="4827" actId="1076"/>
          <ac:picMkLst>
            <pc:docMk/>
            <pc:sldMk cId="1739207933" sldId="368"/>
            <ac:picMk id="10" creationId="{A8A8C485-30AB-7D44-0188-EE2FA0F5F394}"/>
          </ac:picMkLst>
        </pc:picChg>
      </pc:sldChg>
      <pc:sldChg chg="addSp delSp modSp mod">
        <pc:chgData name="Osborn, Andrea (CFIA/ACIA)" userId="016df1cd-5d71-41bc-8fec-8f09298258d4" providerId="ADAL" clId="{BB9D89E9-7B19-4151-9044-61956F4E5133}" dt="2026-01-21T20:33:27.832" v="4956" actId="20577"/>
        <pc:sldMkLst>
          <pc:docMk/>
          <pc:sldMk cId="999002280" sldId="380"/>
        </pc:sldMkLst>
        <pc:spChg chg="mod">
          <ac:chgData name="Osborn, Andrea (CFIA/ACIA)" userId="016df1cd-5d71-41bc-8fec-8f09298258d4" providerId="ADAL" clId="{BB9D89E9-7B19-4151-9044-61956F4E5133}" dt="2026-01-21T20:33:11.580" v="4941" actId="33524"/>
          <ac:spMkLst>
            <pc:docMk/>
            <pc:sldMk cId="999002280" sldId="380"/>
            <ac:spMk id="2" creationId="{00000000-0000-0000-0000-000000000000}"/>
          </ac:spMkLst>
        </pc:spChg>
        <pc:spChg chg="del">
          <ac:chgData name="Osborn, Andrea (CFIA/ACIA)" userId="016df1cd-5d71-41bc-8fec-8f09298258d4" providerId="ADAL" clId="{BB9D89E9-7B19-4151-9044-61956F4E5133}" dt="2026-01-21T20:32:10.789" v="4875" actId="478"/>
          <ac:spMkLst>
            <pc:docMk/>
            <pc:sldMk cId="999002280" sldId="380"/>
            <ac:spMk id="3" creationId="{FF2EC58D-51EA-F17F-C43F-0BC5257078AC}"/>
          </ac:spMkLst>
        </pc:spChg>
        <pc:spChg chg="mod">
          <ac:chgData name="Osborn, Andrea (CFIA/ACIA)" userId="016df1cd-5d71-41bc-8fec-8f09298258d4" providerId="ADAL" clId="{BB9D89E9-7B19-4151-9044-61956F4E5133}" dt="2026-01-21T20:33:27.832" v="4956" actId="20577"/>
          <ac:spMkLst>
            <pc:docMk/>
            <pc:sldMk cId="999002280" sldId="380"/>
            <ac:spMk id="7" creationId="{00000000-0000-0000-0000-000000000000}"/>
          </ac:spMkLst>
        </pc:spChg>
        <pc:spChg chg="mod">
          <ac:chgData name="Osborn, Andrea (CFIA/ACIA)" userId="016df1cd-5d71-41bc-8fec-8f09298258d4" providerId="ADAL" clId="{BB9D89E9-7B19-4151-9044-61956F4E5133}" dt="2026-01-21T20:31:54.957" v="4835" actId="1076"/>
          <ac:spMkLst>
            <pc:docMk/>
            <pc:sldMk cId="999002280" sldId="380"/>
            <ac:spMk id="9" creationId="{00000000-0000-0000-0000-000000000000}"/>
          </ac:spMkLst>
        </pc:spChg>
        <pc:picChg chg="add del mod">
          <ac:chgData name="Osborn, Andrea (CFIA/ACIA)" userId="016df1cd-5d71-41bc-8fec-8f09298258d4" providerId="ADAL" clId="{BB9D89E9-7B19-4151-9044-61956F4E5133}" dt="2026-01-21T20:31:36.827" v="4828" actId="478"/>
          <ac:picMkLst>
            <pc:docMk/>
            <pc:sldMk cId="999002280" sldId="380"/>
            <ac:picMk id="5" creationId="{70C3895B-CCCA-2549-BA31-A9DD91F58FC8}"/>
          </ac:picMkLst>
        </pc:picChg>
        <pc:picChg chg="add mod">
          <ac:chgData name="Osborn, Andrea (CFIA/ACIA)" userId="016df1cd-5d71-41bc-8fec-8f09298258d4" providerId="ADAL" clId="{BB9D89E9-7B19-4151-9044-61956F4E5133}" dt="2026-01-21T20:31:42.019" v="4830" actId="1076"/>
          <ac:picMkLst>
            <pc:docMk/>
            <pc:sldMk cId="999002280" sldId="380"/>
            <ac:picMk id="6" creationId="{B5023FEE-0BBE-B627-5070-B06BDD203D0E}"/>
          </ac:picMkLst>
        </pc:picChg>
      </pc:sldChg>
      <pc:sldChg chg="addSp delSp modSp mod modClrScheme chgLayout">
        <pc:chgData name="Osborn, Andrea (CFIA/ACIA)" userId="016df1cd-5d71-41bc-8fec-8f09298258d4" providerId="ADAL" clId="{BB9D89E9-7B19-4151-9044-61956F4E5133}" dt="2026-01-21T21:03:54.309" v="5030" actId="1076"/>
        <pc:sldMkLst>
          <pc:docMk/>
          <pc:sldMk cId="2222149877" sldId="415"/>
        </pc:sldMkLst>
        <pc:spChg chg="mod ord">
          <ac:chgData name="Osborn, Andrea (CFIA/ACIA)" userId="016df1cd-5d71-41bc-8fec-8f09298258d4" providerId="ADAL" clId="{BB9D89E9-7B19-4151-9044-61956F4E5133}" dt="2026-01-21T21:03:54.309" v="5030" actId="1076"/>
          <ac:spMkLst>
            <pc:docMk/>
            <pc:sldMk cId="2222149877" sldId="415"/>
            <ac:spMk id="2" creationId="{8AE63FE9-1056-4A84-48D5-C4595508B977}"/>
          </ac:spMkLst>
        </pc:spChg>
        <pc:spChg chg="mod ord">
          <ac:chgData name="Osborn, Andrea (CFIA/ACIA)" userId="016df1cd-5d71-41bc-8fec-8f09298258d4" providerId="ADAL" clId="{BB9D89E9-7B19-4151-9044-61956F4E5133}" dt="2026-01-21T21:03:51.459" v="5029" actId="14100"/>
          <ac:spMkLst>
            <pc:docMk/>
            <pc:sldMk cId="2222149877" sldId="415"/>
            <ac:spMk id="5" creationId="{112CD206-9185-7B39-8E47-BDA4CED907F2}"/>
          </ac:spMkLst>
        </pc:spChg>
      </pc:sldChg>
      <pc:sldChg chg="addSp delSp modSp mod ord modNotesTx">
        <pc:chgData name="Osborn, Andrea (CFIA/ACIA)" userId="016df1cd-5d71-41bc-8fec-8f09298258d4" providerId="ADAL" clId="{BB9D89E9-7B19-4151-9044-61956F4E5133}" dt="2026-01-21T20:41:01.065" v="4961" actId="20577"/>
        <pc:sldMkLst>
          <pc:docMk/>
          <pc:sldMk cId="564309563" sldId="428"/>
        </pc:sldMkLst>
        <pc:spChg chg="mod">
          <ac:chgData name="Osborn, Andrea (CFIA/ACIA)" userId="016df1cd-5d71-41bc-8fec-8f09298258d4" providerId="ADAL" clId="{BB9D89E9-7B19-4151-9044-61956F4E5133}" dt="2026-01-21T20:40:58.294" v="4960" actId="20577"/>
          <ac:spMkLst>
            <pc:docMk/>
            <pc:sldMk cId="564309563" sldId="428"/>
            <ac:spMk id="2" creationId="{2E9D7D5E-85EA-A984-B859-6F8281378AA3}"/>
          </ac:spMkLst>
        </pc:spChg>
        <pc:spChg chg="add del mod">
          <ac:chgData name="Osborn, Andrea (CFIA/ACIA)" userId="016df1cd-5d71-41bc-8fec-8f09298258d4" providerId="ADAL" clId="{BB9D89E9-7B19-4151-9044-61956F4E5133}" dt="2026-01-21T01:06:37.102" v="4200" actId="478"/>
          <ac:spMkLst>
            <pc:docMk/>
            <pc:sldMk cId="564309563" sldId="428"/>
            <ac:spMk id="3" creationId="{7A279C0E-DA3F-28EC-908D-3CAF8F507E05}"/>
          </ac:spMkLst>
        </pc:spChg>
        <pc:spChg chg="mod">
          <ac:chgData name="Osborn, Andrea (CFIA/ACIA)" userId="016df1cd-5d71-41bc-8fec-8f09298258d4" providerId="ADAL" clId="{BB9D89E9-7B19-4151-9044-61956F4E5133}" dt="2026-01-21T20:41:01.065" v="4961" actId="20577"/>
          <ac:spMkLst>
            <pc:docMk/>
            <pc:sldMk cId="564309563" sldId="428"/>
            <ac:spMk id="4" creationId="{3D7B740A-0C8D-BA6B-7569-46BA66E30E8E}"/>
          </ac:spMkLst>
        </pc:spChg>
        <pc:picChg chg="add del mod ord">
          <ac:chgData name="Osborn, Andrea (CFIA/ACIA)" userId="016df1cd-5d71-41bc-8fec-8f09298258d4" providerId="ADAL" clId="{BB9D89E9-7B19-4151-9044-61956F4E5133}" dt="2026-01-21T01:09:26.422" v="4344" actId="478"/>
          <ac:picMkLst>
            <pc:docMk/>
            <pc:sldMk cId="564309563" sldId="428"/>
            <ac:picMk id="6" creationId="{E79FEDB3-7778-40B1-DC38-B60EEE8914B1}"/>
          </ac:picMkLst>
        </pc:picChg>
        <pc:picChg chg="del">
          <ac:chgData name="Osborn, Andrea (CFIA/ACIA)" userId="016df1cd-5d71-41bc-8fec-8f09298258d4" providerId="ADAL" clId="{BB9D89E9-7B19-4151-9044-61956F4E5133}" dt="2026-01-21T01:05:39.955" v="4159" actId="478"/>
          <ac:picMkLst>
            <pc:docMk/>
            <pc:sldMk cId="564309563" sldId="428"/>
            <ac:picMk id="8" creationId="{26A23E63-9B98-2849-9085-D3CA1E429108}"/>
          </ac:picMkLst>
        </pc:picChg>
        <pc:picChg chg="add mod ord">
          <ac:chgData name="Osborn, Andrea (CFIA/ACIA)" userId="016df1cd-5d71-41bc-8fec-8f09298258d4" providerId="ADAL" clId="{BB9D89E9-7B19-4151-9044-61956F4E5133}" dt="2026-01-21T20:14:11.319" v="4753"/>
          <ac:picMkLst>
            <pc:docMk/>
            <pc:sldMk cId="564309563" sldId="428"/>
            <ac:picMk id="10" creationId="{84AE5E5C-F13B-ECD6-2B0A-F42C146136B0}"/>
          </ac:picMkLst>
        </pc:picChg>
      </pc:sldChg>
      <pc:sldChg chg="modSp mod">
        <pc:chgData name="Osborn, Andrea (CFIA/ACIA)" userId="016df1cd-5d71-41bc-8fec-8f09298258d4" providerId="ADAL" clId="{BB9D89E9-7B19-4151-9044-61956F4E5133}" dt="2026-01-21T21:02:24.552" v="5022" actId="1076"/>
        <pc:sldMkLst>
          <pc:docMk/>
          <pc:sldMk cId="2831163124" sldId="433"/>
        </pc:sldMkLst>
        <pc:spChg chg="mod">
          <ac:chgData name="Osborn, Andrea (CFIA/ACIA)" userId="016df1cd-5d71-41bc-8fec-8f09298258d4" providerId="ADAL" clId="{BB9D89E9-7B19-4151-9044-61956F4E5133}" dt="2026-01-21T21:02:24.552" v="5022" actId="1076"/>
          <ac:spMkLst>
            <pc:docMk/>
            <pc:sldMk cId="2831163124" sldId="433"/>
            <ac:spMk id="5" creationId="{112CD206-9185-7B39-8E47-BDA4CED907F2}"/>
          </ac:spMkLst>
        </pc:spChg>
      </pc:sldChg>
      <pc:sldChg chg="addSp delSp modSp mod modNotesTx">
        <pc:chgData name="Osborn, Andrea (CFIA/ACIA)" userId="016df1cd-5d71-41bc-8fec-8f09298258d4" providerId="ADAL" clId="{BB9D89E9-7B19-4151-9044-61956F4E5133}" dt="2026-01-21T20:28:20.182" v="4821" actId="20577"/>
        <pc:sldMkLst>
          <pc:docMk/>
          <pc:sldMk cId="3370757153" sldId="436"/>
        </pc:sldMkLst>
        <pc:spChg chg="mod">
          <ac:chgData name="Osborn, Andrea (CFIA/ACIA)" userId="016df1cd-5d71-41bc-8fec-8f09298258d4" providerId="ADAL" clId="{BB9D89E9-7B19-4151-9044-61956F4E5133}" dt="2026-01-19T22:29:41.273" v="42" actId="1076"/>
          <ac:spMkLst>
            <pc:docMk/>
            <pc:sldMk cId="3370757153" sldId="436"/>
            <ac:spMk id="2" creationId="{AE04A1C0-F8BF-221E-5EE0-4B4495BE9F15}"/>
          </ac:spMkLst>
        </pc:spChg>
        <pc:spChg chg="mod">
          <ac:chgData name="Osborn, Andrea (CFIA/ACIA)" userId="016df1cd-5d71-41bc-8fec-8f09298258d4" providerId="ADAL" clId="{BB9D89E9-7B19-4151-9044-61956F4E5133}" dt="2026-01-21T18:00:08.216" v="4470" actId="20577"/>
          <ac:spMkLst>
            <pc:docMk/>
            <pc:sldMk cId="3370757153" sldId="436"/>
            <ac:spMk id="7" creationId="{8EE31712-EB10-211F-4F4E-E13947CEB709}"/>
          </ac:spMkLst>
        </pc:spChg>
        <pc:spChg chg="mod">
          <ac:chgData name="Osborn, Andrea (CFIA/ACIA)" userId="016df1cd-5d71-41bc-8fec-8f09298258d4" providerId="ADAL" clId="{BB9D89E9-7B19-4151-9044-61956F4E5133}" dt="2026-01-19T22:25:21.384" v="27" actId="14100"/>
          <ac:spMkLst>
            <pc:docMk/>
            <pc:sldMk cId="3370757153" sldId="436"/>
            <ac:spMk id="8" creationId="{F0EA3E0A-45B5-F945-53A4-F5317597EEF9}"/>
          </ac:spMkLst>
        </pc:spChg>
        <pc:spChg chg="mod">
          <ac:chgData name="Osborn, Andrea (CFIA/ACIA)" userId="016df1cd-5d71-41bc-8fec-8f09298258d4" providerId="ADAL" clId="{BB9D89E9-7B19-4151-9044-61956F4E5133}" dt="2026-01-19T22:29:49.704" v="45" actId="1076"/>
          <ac:spMkLst>
            <pc:docMk/>
            <pc:sldMk cId="3370757153" sldId="436"/>
            <ac:spMk id="11" creationId="{D4CA93B9-034A-B1D2-34BE-D1EED011AC7D}"/>
          </ac:spMkLst>
        </pc:spChg>
        <pc:spChg chg="mod">
          <ac:chgData name="Osborn, Andrea (CFIA/ACIA)" userId="016df1cd-5d71-41bc-8fec-8f09298258d4" providerId="ADAL" clId="{BB9D89E9-7B19-4151-9044-61956F4E5133}" dt="2026-01-19T22:34:26.418" v="54" actId="1076"/>
          <ac:spMkLst>
            <pc:docMk/>
            <pc:sldMk cId="3370757153" sldId="436"/>
            <ac:spMk id="12" creationId="{910F3ED6-E6D9-30BC-1F58-246FC9DDBFE6}"/>
          </ac:spMkLst>
        </pc:spChg>
        <pc:spChg chg="mod">
          <ac:chgData name="Osborn, Andrea (CFIA/ACIA)" userId="016df1cd-5d71-41bc-8fec-8f09298258d4" providerId="ADAL" clId="{BB9D89E9-7B19-4151-9044-61956F4E5133}" dt="2026-01-19T22:29:24.190" v="40" actId="14100"/>
          <ac:spMkLst>
            <pc:docMk/>
            <pc:sldMk cId="3370757153" sldId="436"/>
            <ac:spMk id="13" creationId="{07C2180C-D9E9-3B7A-7350-38A3C1134082}"/>
          </ac:spMkLst>
        </pc:spChg>
        <pc:spChg chg="mod">
          <ac:chgData name="Osborn, Andrea (CFIA/ACIA)" userId="016df1cd-5d71-41bc-8fec-8f09298258d4" providerId="ADAL" clId="{BB9D89E9-7B19-4151-9044-61956F4E5133}" dt="2026-01-19T22:34:19.104" v="51" actId="1076"/>
          <ac:spMkLst>
            <pc:docMk/>
            <pc:sldMk cId="3370757153" sldId="436"/>
            <ac:spMk id="14" creationId="{3609F5D0-7D5F-1A55-0778-1EF8DE62F1D4}"/>
          </ac:spMkLst>
        </pc:spChg>
        <pc:spChg chg="mod">
          <ac:chgData name="Osborn, Andrea (CFIA/ACIA)" userId="016df1cd-5d71-41bc-8fec-8f09298258d4" providerId="ADAL" clId="{BB9D89E9-7B19-4151-9044-61956F4E5133}" dt="2026-01-19T22:29:20.902" v="39" actId="14100"/>
          <ac:spMkLst>
            <pc:docMk/>
            <pc:sldMk cId="3370757153" sldId="436"/>
            <ac:spMk id="16" creationId="{D9DD9C68-734B-FF43-D19E-AA40B6C1E505}"/>
          </ac:spMkLst>
        </pc:spChg>
        <pc:spChg chg="mod">
          <ac:chgData name="Osborn, Andrea (CFIA/ACIA)" userId="016df1cd-5d71-41bc-8fec-8f09298258d4" providerId="ADAL" clId="{BB9D89E9-7B19-4151-9044-61956F4E5133}" dt="2026-01-19T22:34:10.618" v="49" actId="1076"/>
          <ac:spMkLst>
            <pc:docMk/>
            <pc:sldMk cId="3370757153" sldId="436"/>
            <ac:spMk id="18" creationId="{2CC3815F-A023-7920-2DA9-AE0BE96005E6}"/>
          </ac:spMkLst>
        </pc:spChg>
        <pc:spChg chg="mod">
          <ac:chgData name="Osborn, Andrea (CFIA/ACIA)" userId="016df1cd-5d71-41bc-8fec-8f09298258d4" providerId="ADAL" clId="{BB9D89E9-7B19-4151-9044-61956F4E5133}" dt="2026-01-19T22:28:53.649" v="37" actId="14100"/>
          <ac:spMkLst>
            <pc:docMk/>
            <pc:sldMk cId="3370757153" sldId="436"/>
            <ac:spMk id="19" creationId="{36E450D3-3855-2ED7-A672-EEB0A7593118}"/>
          </ac:spMkLst>
        </pc:spChg>
        <pc:spChg chg="mod">
          <ac:chgData name="Osborn, Andrea (CFIA/ACIA)" userId="016df1cd-5d71-41bc-8fec-8f09298258d4" providerId="ADAL" clId="{BB9D89E9-7B19-4151-9044-61956F4E5133}" dt="2026-01-19T22:34:07.370" v="48" actId="1076"/>
          <ac:spMkLst>
            <pc:docMk/>
            <pc:sldMk cId="3370757153" sldId="436"/>
            <ac:spMk id="21" creationId="{8EBAD753-EBC9-3EB0-F034-227C5EF4861A}"/>
          </ac:spMkLst>
        </pc:spChg>
        <pc:spChg chg="mod">
          <ac:chgData name="Osborn, Andrea (CFIA/ACIA)" userId="016df1cd-5d71-41bc-8fec-8f09298258d4" providerId="ADAL" clId="{BB9D89E9-7B19-4151-9044-61956F4E5133}" dt="2026-01-19T22:27:48.736" v="35" actId="14100"/>
          <ac:spMkLst>
            <pc:docMk/>
            <pc:sldMk cId="3370757153" sldId="436"/>
            <ac:spMk id="22" creationId="{444A0FA5-82AD-9BE4-3DE0-D38B822DC8D6}"/>
          </ac:spMkLst>
        </pc:spChg>
        <pc:spChg chg="mod">
          <ac:chgData name="Osborn, Andrea (CFIA/ACIA)" userId="016df1cd-5d71-41bc-8fec-8f09298258d4" providerId="ADAL" clId="{BB9D89E9-7B19-4151-9044-61956F4E5133}" dt="2026-01-19T22:34:14.323" v="50" actId="1076"/>
          <ac:spMkLst>
            <pc:docMk/>
            <pc:sldMk cId="3370757153" sldId="436"/>
            <ac:spMk id="23" creationId="{883A28C4-96AC-C2DF-EBC6-54735FB114EB}"/>
          </ac:spMkLst>
        </pc:spChg>
        <pc:picChg chg="add mod ord">
          <ac:chgData name="Osborn, Andrea (CFIA/ACIA)" userId="016df1cd-5d71-41bc-8fec-8f09298258d4" providerId="ADAL" clId="{BB9D89E9-7B19-4151-9044-61956F4E5133}" dt="2026-01-19T22:34:23.297" v="53" actId="1076"/>
          <ac:picMkLst>
            <pc:docMk/>
            <pc:sldMk cId="3370757153" sldId="436"/>
            <ac:picMk id="6" creationId="{11F37376-2454-5C09-8594-935B8A41BC2E}"/>
          </ac:picMkLst>
        </pc:picChg>
      </pc:sldChg>
      <pc:sldChg chg="addSp delSp modSp mod modNotesTx">
        <pc:chgData name="Osborn, Andrea (CFIA/ACIA)" userId="016df1cd-5d71-41bc-8fec-8f09298258d4" providerId="ADAL" clId="{BB9D89E9-7B19-4151-9044-61956F4E5133}" dt="2026-01-20T00:25:29.450" v="1451" actId="1076"/>
        <pc:sldMkLst>
          <pc:docMk/>
          <pc:sldMk cId="4070633938" sldId="696"/>
        </pc:sldMkLst>
        <pc:spChg chg="mod">
          <ac:chgData name="Osborn, Andrea (CFIA/ACIA)" userId="016df1cd-5d71-41bc-8fec-8f09298258d4" providerId="ADAL" clId="{BB9D89E9-7B19-4151-9044-61956F4E5133}" dt="2026-01-19T23:02:31.360" v="852" actId="255"/>
          <ac:spMkLst>
            <pc:docMk/>
            <pc:sldMk cId="4070633938" sldId="696"/>
            <ac:spMk id="2" creationId="{7926B142-25CD-2331-5C37-312CE8F308E5}"/>
          </ac:spMkLst>
        </pc:spChg>
        <pc:spChg chg="mod">
          <ac:chgData name="Osborn, Andrea (CFIA/ACIA)" userId="016df1cd-5d71-41bc-8fec-8f09298258d4" providerId="ADAL" clId="{BB9D89E9-7B19-4151-9044-61956F4E5133}" dt="2026-01-19T23:00:13.666" v="668" actId="14100"/>
          <ac:spMkLst>
            <pc:docMk/>
            <pc:sldMk cId="4070633938" sldId="696"/>
            <ac:spMk id="3" creationId="{4A3E66E2-904A-316A-110C-ADB8FA491228}"/>
          </ac:spMkLst>
        </pc:spChg>
        <pc:spChg chg="mod">
          <ac:chgData name="Osborn, Andrea (CFIA/ACIA)" userId="016df1cd-5d71-41bc-8fec-8f09298258d4" providerId="ADAL" clId="{BB9D89E9-7B19-4151-9044-61956F4E5133}" dt="2026-01-19T23:00:01.850" v="666" actId="14100"/>
          <ac:spMkLst>
            <pc:docMk/>
            <pc:sldMk cId="4070633938" sldId="696"/>
            <ac:spMk id="5" creationId="{92C2C83D-D355-EDFD-FD89-C1E036863EBA}"/>
          </ac:spMkLst>
        </pc:spChg>
        <pc:spChg chg="mod">
          <ac:chgData name="Osborn, Andrea (CFIA/ACIA)" userId="016df1cd-5d71-41bc-8fec-8f09298258d4" providerId="ADAL" clId="{BB9D89E9-7B19-4151-9044-61956F4E5133}" dt="2026-01-20T00:25:26.132" v="1450" actId="20577"/>
          <ac:spMkLst>
            <pc:docMk/>
            <pc:sldMk cId="4070633938" sldId="696"/>
            <ac:spMk id="7" creationId="{1537583D-D01A-B97E-A678-813441707531}"/>
          </ac:spMkLst>
        </pc:spChg>
        <pc:spChg chg="mod">
          <ac:chgData name="Osborn, Andrea (CFIA/ACIA)" userId="016df1cd-5d71-41bc-8fec-8f09298258d4" providerId="ADAL" clId="{BB9D89E9-7B19-4151-9044-61956F4E5133}" dt="2026-01-19T22:59:54.346" v="664" actId="14100"/>
          <ac:spMkLst>
            <pc:docMk/>
            <pc:sldMk cId="4070633938" sldId="696"/>
            <ac:spMk id="8" creationId="{04C1B39F-6B87-DD75-47FB-DA2702318CEE}"/>
          </ac:spMkLst>
        </pc:spChg>
        <pc:spChg chg="add mod">
          <ac:chgData name="Osborn, Andrea (CFIA/ACIA)" userId="016df1cd-5d71-41bc-8fec-8f09298258d4" providerId="ADAL" clId="{BB9D89E9-7B19-4151-9044-61956F4E5133}" dt="2026-01-20T00:25:29.450" v="1451" actId="1076"/>
          <ac:spMkLst>
            <pc:docMk/>
            <pc:sldMk cId="4070633938" sldId="696"/>
            <ac:spMk id="15" creationId="{68D08B67-1BAA-D912-C2B1-F3E9B73EA6ED}"/>
          </ac:spMkLst>
        </pc:spChg>
        <pc:picChg chg="add mod ord">
          <ac:chgData name="Osborn, Andrea (CFIA/ACIA)" userId="016df1cd-5d71-41bc-8fec-8f09298258d4" providerId="ADAL" clId="{BB9D89E9-7B19-4151-9044-61956F4E5133}" dt="2026-01-19T22:59:42.478" v="663" actId="167"/>
          <ac:picMkLst>
            <pc:docMk/>
            <pc:sldMk cId="4070633938" sldId="696"/>
            <ac:picMk id="13" creationId="{0C7A8EE3-001F-0772-E70A-103F3E59CDDB}"/>
          </ac:picMkLst>
        </pc:picChg>
      </pc:sldChg>
      <pc:sldChg chg="addSp delSp modSp new mod modClrScheme chgLayout">
        <pc:chgData name="Osborn, Andrea (CFIA/ACIA)" userId="016df1cd-5d71-41bc-8fec-8f09298258d4" providerId="ADAL" clId="{BB9D89E9-7B19-4151-9044-61956F4E5133}" dt="2026-01-20T00:22:55.795" v="1374" actId="20577"/>
        <pc:sldMkLst>
          <pc:docMk/>
          <pc:sldMk cId="1789317958" sldId="729"/>
        </pc:sldMkLst>
        <pc:spChg chg="add mod">
          <ac:chgData name="Osborn, Andrea (CFIA/ACIA)" userId="016df1cd-5d71-41bc-8fec-8f09298258d4" providerId="ADAL" clId="{BB9D89E9-7B19-4151-9044-61956F4E5133}" dt="2026-01-19T23:59:24.573" v="1113" actId="1076"/>
          <ac:spMkLst>
            <pc:docMk/>
            <pc:sldMk cId="1789317958" sldId="729"/>
            <ac:spMk id="9" creationId="{634D23E1-B247-E635-E534-3F07B1C8FA8F}"/>
          </ac:spMkLst>
        </pc:spChg>
        <pc:spChg chg="add mod ord">
          <ac:chgData name="Osborn, Andrea (CFIA/ACIA)" userId="016df1cd-5d71-41bc-8fec-8f09298258d4" providerId="ADAL" clId="{BB9D89E9-7B19-4151-9044-61956F4E5133}" dt="2026-01-20T00:00:33.608" v="1169" actId="255"/>
          <ac:spMkLst>
            <pc:docMk/>
            <pc:sldMk cId="1789317958" sldId="729"/>
            <ac:spMk id="10" creationId="{7E069A81-E50A-3F3D-05F3-F4661BD645DC}"/>
          </ac:spMkLst>
        </pc:spChg>
        <pc:spChg chg="add mod ord">
          <ac:chgData name="Osborn, Andrea (CFIA/ACIA)" userId="016df1cd-5d71-41bc-8fec-8f09298258d4" providerId="ADAL" clId="{BB9D89E9-7B19-4151-9044-61956F4E5133}" dt="2026-01-20T00:22:55.795" v="1374" actId="20577"/>
          <ac:spMkLst>
            <pc:docMk/>
            <pc:sldMk cId="1789317958" sldId="729"/>
            <ac:spMk id="12" creationId="{9A4CAD24-6280-E8A6-F788-FE5232A511CC}"/>
          </ac:spMkLst>
        </pc:spChg>
        <pc:picChg chg="add mod ord">
          <ac:chgData name="Osborn, Andrea (CFIA/ACIA)" userId="016df1cd-5d71-41bc-8fec-8f09298258d4" providerId="ADAL" clId="{BB9D89E9-7B19-4151-9044-61956F4E5133}" dt="2026-01-19T23:59:06.709" v="1110" actId="167"/>
          <ac:picMkLst>
            <pc:docMk/>
            <pc:sldMk cId="1789317958" sldId="729"/>
            <ac:picMk id="7" creationId="{A3C07950-96D3-4097-D33D-44B337508A4C}"/>
          </ac:picMkLst>
        </pc:picChg>
      </pc:sldChg>
      <pc:sldChg chg="addSp delSp modSp add mod">
        <pc:chgData name="Osborn, Andrea (CFIA/ACIA)" userId="016df1cd-5d71-41bc-8fec-8f09298258d4" providerId="ADAL" clId="{BB9D89E9-7B19-4151-9044-61956F4E5133}" dt="2026-01-19T23:32:28.477" v="1105" actId="1076"/>
        <pc:sldMkLst>
          <pc:docMk/>
          <pc:sldMk cId="2780106613" sldId="738"/>
        </pc:sldMkLst>
        <pc:spChg chg="mod">
          <ac:chgData name="Osborn, Andrea (CFIA/ACIA)" userId="016df1cd-5d71-41bc-8fec-8f09298258d4" providerId="ADAL" clId="{BB9D89E9-7B19-4151-9044-61956F4E5133}" dt="2026-01-19T23:29:53.575" v="1097" actId="1076"/>
          <ac:spMkLst>
            <pc:docMk/>
            <pc:sldMk cId="2780106613" sldId="738"/>
            <ac:spMk id="2" creationId="{1428837B-03B0-D7D8-11D1-E81288D51E03}"/>
          </ac:spMkLst>
        </pc:spChg>
        <pc:spChg chg="mod">
          <ac:chgData name="Osborn, Andrea (CFIA/ACIA)" userId="016df1cd-5d71-41bc-8fec-8f09298258d4" providerId="ADAL" clId="{BB9D89E9-7B19-4151-9044-61956F4E5133}" dt="2026-01-19T23:30:16.117" v="1099" actId="1076"/>
          <ac:spMkLst>
            <pc:docMk/>
            <pc:sldMk cId="2780106613" sldId="738"/>
            <ac:spMk id="8" creationId="{054FC10B-BF0B-B05C-7410-B3C812613C61}"/>
          </ac:spMkLst>
        </pc:spChg>
        <pc:spChg chg="add mod">
          <ac:chgData name="Osborn, Andrea (CFIA/ACIA)" userId="016df1cd-5d71-41bc-8fec-8f09298258d4" providerId="ADAL" clId="{BB9D89E9-7B19-4151-9044-61956F4E5133}" dt="2026-01-19T23:30:18.226" v="1100"/>
          <ac:spMkLst>
            <pc:docMk/>
            <pc:sldMk cId="2780106613" sldId="738"/>
            <ac:spMk id="9" creationId="{389455D4-D4D1-3CD5-8EFD-AFDB4A8ADA55}"/>
          </ac:spMkLst>
        </pc:spChg>
        <pc:picChg chg="add mod ord">
          <ac:chgData name="Osborn, Andrea (CFIA/ACIA)" userId="016df1cd-5d71-41bc-8fec-8f09298258d4" providerId="ADAL" clId="{BB9D89E9-7B19-4151-9044-61956F4E5133}" dt="2026-01-19T23:29:43.287" v="1095" actId="167"/>
          <ac:picMkLst>
            <pc:docMk/>
            <pc:sldMk cId="2780106613" sldId="738"/>
            <ac:picMk id="3" creationId="{918BDADC-A7CE-891E-6005-AE85B32CCCEE}"/>
          </ac:picMkLst>
        </pc:picChg>
        <pc:picChg chg="add mod">
          <ac:chgData name="Osborn, Andrea (CFIA/ACIA)" userId="016df1cd-5d71-41bc-8fec-8f09298258d4" providerId="ADAL" clId="{BB9D89E9-7B19-4151-9044-61956F4E5133}" dt="2026-01-19T23:32:28.477" v="1105" actId="1076"/>
          <ac:picMkLst>
            <pc:docMk/>
            <pc:sldMk cId="2780106613" sldId="738"/>
            <ac:picMk id="11" creationId="{C78DB0A7-9633-01C8-8CA9-E16E1660E152}"/>
          </ac:picMkLst>
        </pc:picChg>
      </pc:sldChg>
      <pc:sldChg chg="modSp new del mod">
        <pc:chgData name="Osborn, Andrea (CFIA/ACIA)" userId="016df1cd-5d71-41bc-8fec-8f09298258d4" providerId="ADAL" clId="{BB9D89E9-7B19-4151-9044-61956F4E5133}" dt="2026-01-21T20:41:09.104" v="4962" actId="47"/>
        <pc:sldMkLst>
          <pc:docMk/>
          <pc:sldMk cId="4215354996" sldId="739"/>
        </pc:sldMkLst>
        <pc:spChg chg="mod">
          <ac:chgData name="Osborn, Andrea (CFIA/ACIA)" userId="016df1cd-5d71-41bc-8fec-8f09298258d4" providerId="ADAL" clId="{BB9D89E9-7B19-4151-9044-61956F4E5133}" dt="2026-01-21T01:16:57.529" v="4457" actId="20577"/>
          <ac:spMkLst>
            <pc:docMk/>
            <pc:sldMk cId="4215354996" sldId="739"/>
            <ac:spMk id="3" creationId="{68B5B0C6-E39A-E4B1-45DC-7C1E2C01A8F6}"/>
          </ac:spMkLst>
        </pc:spChg>
        <pc:spChg chg="mod">
          <ac:chgData name="Osborn, Andrea (CFIA/ACIA)" userId="016df1cd-5d71-41bc-8fec-8f09298258d4" providerId="ADAL" clId="{BB9D89E9-7B19-4151-9044-61956F4E5133}" dt="2026-01-21T01:17:04.130" v="4460" actId="20577"/>
          <ac:spMkLst>
            <pc:docMk/>
            <pc:sldMk cId="4215354996" sldId="739"/>
            <ac:spMk id="4" creationId="{4B95098E-E7D7-83E2-173F-627D046E2A32}"/>
          </ac:spMkLst>
        </pc:spChg>
      </pc:sldChg>
      <pc:sldChg chg="addSp modSp new mod ord modNotesTx">
        <pc:chgData name="Osborn, Andrea (CFIA/ACIA)" userId="016df1cd-5d71-41bc-8fec-8f09298258d4" providerId="ADAL" clId="{BB9D89E9-7B19-4151-9044-61956F4E5133}" dt="2026-01-21T22:11:15.116" v="5472"/>
        <pc:sldMkLst>
          <pc:docMk/>
          <pc:sldMk cId="2463442445" sldId="740"/>
        </pc:sldMkLst>
        <pc:spChg chg="mod">
          <ac:chgData name="Osborn, Andrea (CFIA/ACIA)" userId="016df1cd-5d71-41bc-8fec-8f09298258d4" providerId="ADAL" clId="{BB9D89E9-7B19-4151-9044-61956F4E5133}" dt="2026-01-21T21:44:48.664" v="5412" actId="255"/>
          <ac:spMkLst>
            <pc:docMk/>
            <pc:sldMk cId="2463442445" sldId="740"/>
            <ac:spMk id="2" creationId="{E7289F18-DBA1-E043-67E4-6E6324B493D6}"/>
          </ac:spMkLst>
        </pc:spChg>
        <pc:spChg chg="mod">
          <ac:chgData name="Osborn, Andrea (CFIA/ACIA)" userId="016df1cd-5d71-41bc-8fec-8f09298258d4" providerId="ADAL" clId="{BB9D89E9-7B19-4151-9044-61956F4E5133}" dt="2026-01-21T22:03:42.503" v="5417" actId="113"/>
          <ac:spMkLst>
            <pc:docMk/>
            <pc:sldMk cId="2463442445" sldId="740"/>
            <ac:spMk id="3" creationId="{C549F251-5A39-7DBF-9322-94BF36AA7422}"/>
          </ac:spMkLst>
        </pc:spChg>
        <pc:spChg chg="mod">
          <ac:chgData name="Osborn, Andrea (CFIA/ACIA)" userId="016df1cd-5d71-41bc-8fec-8f09298258d4" providerId="ADAL" clId="{BB9D89E9-7B19-4151-9044-61956F4E5133}" dt="2026-01-21T22:03:46.734" v="5418" actId="113"/>
          <ac:spMkLst>
            <pc:docMk/>
            <pc:sldMk cId="2463442445" sldId="740"/>
            <ac:spMk id="4" creationId="{F8E94040-5981-AC28-9603-6DAAACD82218}"/>
          </ac:spMkLst>
        </pc:spChg>
        <pc:spChg chg="add mod">
          <ac:chgData name="Osborn, Andrea (CFIA/ACIA)" userId="016df1cd-5d71-41bc-8fec-8f09298258d4" providerId="ADAL" clId="{BB9D89E9-7B19-4151-9044-61956F4E5133}" dt="2026-01-21T00:52:23.774" v="4157" actId="20577"/>
          <ac:spMkLst>
            <pc:docMk/>
            <pc:sldMk cId="2463442445" sldId="740"/>
            <ac:spMk id="5" creationId="{FFF38023-A941-6409-A8FC-9C5DAD4E5BBF}"/>
          </ac:spMkLst>
        </pc:spChg>
      </pc:sldChg>
      <pc:sldChg chg="modSp new mod">
        <pc:chgData name="Osborn, Andrea (CFIA/ACIA)" userId="016df1cd-5d71-41bc-8fec-8f09298258d4" providerId="ADAL" clId="{BB9D89E9-7B19-4151-9044-61956F4E5133}" dt="2026-01-21T21:02:20.567" v="5021" actId="1076"/>
        <pc:sldMkLst>
          <pc:docMk/>
          <pc:sldMk cId="2212327657" sldId="741"/>
        </pc:sldMkLst>
        <pc:spChg chg="mod">
          <ac:chgData name="Osborn, Andrea (CFIA/ACIA)" userId="016df1cd-5d71-41bc-8fec-8f09298258d4" providerId="ADAL" clId="{BB9D89E9-7B19-4151-9044-61956F4E5133}" dt="2026-01-21T21:02:17.669" v="5020" actId="14100"/>
          <ac:spMkLst>
            <pc:docMk/>
            <pc:sldMk cId="2212327657" sldId="741"/>
            <ac:spMk id="2" creationId="{6ECD3C34-71EC-3400-A44E-EBB6E016E7E2}"/>
          </ac:spMkLst>
        </pc:spChg>
        <pc:spChg chg="mod">
          <ac:chgData name="Osborn, Andrea (CFIA/ACIA)" userId="016df1cd-5d71-41bc-8fec-8f09298258d4" providerId="ADAL" clId="{BB9D89E9-7B19-4151-9044-61956F4E5133}" dt="2026-01-21T21:02:20.567" v="5021" actId="1076"/>
          <ac:spMkLst>
            <pc:docMk/>
            <pc:sldMk cId="2212327657" sldId="741"/>
            <ac:spMk id="3" creationId="{2E779E09-51F0-C425-3644-3CBF48EC12CD}"/>
          </ac:spMkLst>
        </pc:spChg>
      </pc:sldChg>
      <pc:sldChg chg="modSp new mod">
        <pc:chgData name="Osborn, Andrea (CFIA/ACIA)" userId="016df1cd-5d71-41bc-8fec-8f09298258d4" providerId="ADAL" clId="{BB9D89E9-7B19-4151-9044-61956F4E5133}" dt="2026-01-21T21:02:44.791" v="5025" actId="1076"/>
        <pc:sldMkLst>
          <pc:docMk/>
          <pc:sldMk cId="2397993282" sldId="742"/>
        </pc:sldMkLst>
        <pc:spChg chg="mod">
          <ac:chgData name="Osborn, Andrea (CFIA/ACIA)" userId="016df1cd-5d71-41bc-8fec-8f09298258d4" providerId="ADAL" clId="{BB9D89E9-7B19-4151-9044-61956F4E5133}" dt="2026-01-21T21:02:42.300" v="5024" actId="14100"/>
          <ac:spMkLst>
            <pc:docMk/>
            <pc:sldMk cId="2397993282" sldId="742"/>
            <ac:spMk id="2" creationId="{6853C1AA-83F2-E6ED-4321-CF83119B69CE}"/>
          </ac:spMkLst>
        </pc:spChg>
        <pc:spChg chg="mod">
          <ac:chgData name="Osborn, Andrea (CFIA/ACIA)" userId="016df1cd-5d71-41bc-8fec-8f09298258d4" providerId="ADAL" clId="{BB9D89E9-7B19-4151-9044-61956F4E5133}" dt="2026-01-21T21:02:44.791" v="5025" actId="1076"/>
          <ac:spMkLst>
            <pc:docMk/>
            <pc:sldMk cId="2397993282" sldId="742"/>
            <ac:spMk id="3" creationId="{A0D79275-0A3F-77CE-2E9F-26D8E3159D5E}"/>
          </ac:spMkLst>
        </pc:spChg>
      </pc:sldChg>
      <pc:sldChg chg="addSp delSp modSp new mod modClrScheme chgLayout">
        <pc:chgData name="Osborn, Andrea (CFIA/ACIA)" userId="016df1cd-5d71-41bc-8fec-8f09298258d4" providerId="ADAL" clId="{BB9D89E9-7B19-4151-9044-61956F4E5133}" dt="2026-01-21T00:14:14.973" v="2964" actId="1076"/>
        <pc:sldMkLst>
          <pc:docMk/>
          <pc:sldMk cId="3140024062" sldId="743"/>
        </pc:sldMkLst>
        <pc:spChg chg="mod ord">
          <ac:chgData name="Osborn, Andrea (CFIA/ACIA)" userId="016df1cd-5d71-41bc-8fec-8f09298258d4" providerId="ADAL" clId="{BB9D89E9-7B19-4151-9044-61956F4E5133}" dt="2026-01-20T21:40:47.539" v="1788" actId="700"/>
          <ac:spMkLst>
            <pc:docMk/>
            <pc:sldMk cId="3140024062" sldId="743"/>
            <ac:spMk id="2" creationId="{16D465DC-80F9-34EE-5681-D176AFBC90FC}"/>
          </ac:spMkLst>
        </pc:spChg>
        <pc:spChg chg="add mod ord">
          <ac:chgData name="Osborn, Andrea (CFIA/ACIA)" userId="016df1cd-5d71-41bc-8fec-8f09298258d4" providerId="ADAL" clId="{BB9D89E9-7B19-4151-9044-61956F4E5133}" dt="2026-01-21T00:14:14.973" v="2964" actId="1076"/>
          <ac:spMkLst>
            <pc:docMk/>
            <pc:sldMk cId="3140024062" sldId="743"/>
            <ac:spMk id="5" creationId="{56EE266B-9C38-5851-42AB-47517D6721CB}"/>
          </ac:spMkLst>
        </pc:spChg>
        <pc:spChg chg="add mod ord">
          <ac:chgData name="Osborn, Andrea (CFIA/ACIA)" userId="016df1cd-5d71-41bc-8fec-8f09298258d4" providerId="ADAL" clId="{BB9D89E9-7B19-4151-9044-61956F4E5133}" dt="2026-01-21T00:08:48.965" v="2902" actId="20577"/>
          <ac:spMkLst>
            <pc:docMk/>
            <pc:sldMk cId="3140024062" sldId="743"/>
            <ac:spMk id="6" creationId="{3C6B0B16-9E0B-68AA-E504-8CA5DC5B2C82}"/>
          </ac:spMkLst>
        </pc:spChg>
        <pc:spChg chg="add mod ord">
          <ac:chgData name="Osborn, Andrea (CFIA/ACIA)" userId="016df1cd-5d71-41bc-8fec-8f09298258d4" providerId="ADAL" clId="{BB9D89E9-7B19-4151-9044-61956F4E5133}" dt="2026-01-21T00:01:04.676" v="2623" actId="1076"/>
          <ac:spMkLst>
            <pc:docMk/>
            <pc:sldMk cId="3140024062" sldId="743"/>
            <ac:spMk id="7" creationId="{DBCCC69E-3C71-5CFF-6493-24B83489FAED}"/>
          </ac:spMkLst>
        </pc:spChg>
        <pc:spChg chg="add mod ord">
          <ac:chgData name="Osborn, Andrea (CFIA/ACIA)" userId="016df1cd-5d71-41bc-8fec-8f09298258d4" providerId="ADAL" clId="{BB9D89E9-7B19-4151-9044-61956F4E5133}" dt="2026-01-21T00:01:08.699" v="2624" actId="1076"/>
          <ac:spMkLst>
            <pc:docMk/>
            <pc:sldMk cId="3140024062" sldId="743"/>
            <ac:spMk id="8" creationId="{9472672F-8AB2-4EB5-CB4C-69788643B8AA}"/>
          </ac:spMkLst>
        </pc:spChg>
        <pc:picChg chg="add mod">
          <ac:chgData name="Osborn, Andrea (CFIA/ACIA)" userId="016df1cd-5d71-41bc-8fec-8f09298258d4" providerId="ADAL" clId="{BB9D89E9-7B19-4151-9044-61956F4E5133}" dt="2026-01-21T00:01:10.594" v="2625" actId="1076"/>
          <ac:picMkLst>
            <pc:docMk/>
            <pc:sldMk cId="3140024062" sldId="743"/>
            <ac:picMk id="1026" creationId="{E19DE980-54E4-C276-480D-232CDE41F457}"/>
          </ac:picMkLst>
        </pc:picChg>
      </pc:sldChg>
      <pc:sldChg chg="addSp delSp modSp new mod modClrScheme chgLayout">
        <pc:chgData name="Osborn, Andrea (CFIA/ACIA)" userId="016df1cd-5d71-41bc-8fec-8f09298258d4" providerId="ADAL" clId="{BB9D89E9-7B19-4151-9044-61956F4E5133}" dt="2026-01-21T00:13:23.785" v="2956" actId="1076"/>
        <pc:sldMkLst>
          <pc:docMk/>
          <pc:sldMk cId="2175596259" sldId="744"/>
        </pc:sldMkLst>
        <pc:spChg chg="add mod ord">
          <ac:chgData name="Osborn, Andrea (CFIA/ACIA)" userId="016df1cd-5d71-41bc-8fec-8f09298258d4" providerId="ADAL" clId="{BB9D89E9-7B19-4151-9044-61956F4E5133}" dt="2026-01-21T00:09:02.539" v="2920" actId="20577"/>
          <ac:spMkLst>
            <pc:docMk/>
            <pc:sldMk cId="2175596259" sldId="744"/>
            <ac:spMk id="7" creationId="{0D8F7B7B-0B00-7ED6-6B4E-FAF845951E62}"/>
          </ac:spMkLst>
        </pc:spChg>
        <pc:spChg chg="add mod ord">
          <ac:chgData name="Osborn, Andrea (CFIA/ACIA)" userId="016df1cd-5d71-41bc-8fec-8f09298258d4" providerId="ADAL" clId="{BB9D89E9-7B19-4151-9044-61956F4E5133}" dt="2026-01-20T21:54:45.896" v="2352" actId="700"/>
          <ac:spMkLst>
            <pc:docMk/>
            <pc:sldMk cId="2175596259" sldId="744"/>
            <ac:spMk id="8" creationId="{3646642D-B818-5F19-BE91-BE6CF5E154A5}"/>
          </ac:spMkLst>
        </pc:spChg>
        <pc:spChg chg="add del mod">
          <ac:chgData name="Osborn, Andrea (CFIA/ACIA)" userId="016df1cd-5d71-41bc-8fec-8f09298258d4" providerId="ADAL" clId="{BB9D89E9-7B19-4151-9044-61956F4E5133}" dt="2026-01-21T00:13:01.044" v="2952" actId="478"/>
          <ac:spMkLst>
            <pc:docMk/>
            <pc:sldMk cId="2175596259" sldId="744"/>
            <ac:spMk id="11" creationId="{8AA2B548-80B5-6592-47B1-E2F183616F10}"/>
          </ac:spMkLst>
        </pc:spChg>
        <pc:spChg chg="add mod">
          <ac:chgData name="Osborn, Andrea (CFIA/ACIA)" userId="016df1cd-5d71-41bc-8fec-8f09298258d4" providerId="ADAL" clId="{BB9D89E9-7B19-4151-9044-61956F4E5133}" dt="2026-01-21T00:13:23.785" v="2956" actId="1076"/>
          <ac:spMkLst>
            <pc:docMk/>
            <pc:sldMk cId="2175596259" sldId="744"/>
            <ac:spMk id="13" creationId="{58877DA0-BDA7-7845-4D71-52C99BFFCC5B}"/>
          </ac:spMkLst>
        </pc:spChg>
        <pc:graphicFrameChg chg="add mod modGraphic">
          <ac:chgData name="Osborn, Andrea (CFIA/ACIA)" userId="016df1cd-5d71-41bc-8fec-8f09298258d4" providerId="ADAL" clId="{BB9D89E9-7B19-4151-9044-61956F4E5133}" dt="2026-01-20T23:39:27.038" v="2406" actId="113"/>
          <ac:graphicFrameMkLst>
            <pc:docMk/>
            <pc:sldMk cId="2175596259" sldId="744"/>
            <ac:graphicFrameMk id="9" creationId="{3154E872-F9E6-7FA9-0236-33D5D3AD20DE}"/>
          </ac:graphicFrameMkLst>
        </pc:graphicFrameChg>
      </pc:sldChg>
      <pc:sldChg chg="addSp modSp new del mod">
        <pc:chgData name="Osborn, Andrea (CFIA/ACIA)" userId="016df1cd-5d71-41bc-8fec-8f09298258d4" providerId="ADAL" clId="{BB9D89E9-7B19-4151-9044-61956F4E5133}" dt="2026-01-21T00:12:45.768" v="2949" actId="47"/>
        <pc:sldMkLst>
          <pc:docMk/>
          <pc:sldMk cId="399303821" sldId="745"/>
        </pc:sldMkLst>
        <pc:picChg chg="add mod">
          <ac:chgData name="Osborn, Andrea (CFIA/ACIA)" userId="016df1cd-5d71-41bc-8fec-8f09298258d4" providerId="ADAL" clId="{BB9D89E9-7B19-4151-9044-61956F4E5133}" dt="2026-01-21T00:04:09.297" v="2749" actId="1076"/>
          <ac:picMkLst>
            <pc:docMk/>
            <pc:sldMk cId="399303821" sldId="745"/>
            <ac:picMk id="5" creationId="{FED3D9FF-4C82-6450-630F-C4C005A2E881}"/>
          </ac:picMkLst>
        </pc:picChg>
      </pc:sldChg>
      <pc:sldChg chg="addSp delSp modSp new del mod modClrScheme chgLayout">
        <pc:chgData name="Osborn, Andrea (CFIA/ACIA)" userId="016df1cd-5d71-41bc-8fec-8f09298258d4" providerId="ADAL" clId="{BB9D89E9-7B19-4151-9044-61956F4E5133}" dt="2026-01-21T00:12:43.274" v="2948" actId="47"/>
        <pc:sldMkLst>
          <pc:docMk/>
          <pc:sldMk cId="1445547801" sldId="746"/>
        </pc:sldMkLst>
        <pc:spChg chg="add mod ord">
          <ac:chgData name="Osborn, Andrea (CFIA/ACIA)" userId="016df1cd-5d71-41bc-8fec-8f09298258d4" providerId="ADAL" clId="{BB9D89E9-7B19-4151-9044-61956F4E5133}" dt="2026-01-21T00:10:22.671" v="2925" actId="14100"/>
          <ac:spMkLst>
            <pc:docMk/>
            <pc:sldMk cId="1445547801" sldId="746"/>
            <ac:spMk id="4" creationId="{F97BD144-63E2-093E-DAA0-E56EDA75D36E}"/>
          </ac:spMkLst>
        </pc:spChg>
        <pc:spChg chg="add mod ord">
          <ac:chgData name="Osborn, Andrea (CFIA/ACIA)" userId="016df1cd-5d71-41bc-8fec-8f09298258d4" providerId="ADAL" clId="{BB9D89E9-7B19-4151-9044-61956F4E5133}" dt="2026-01-21T00:06:54.560" v="2812" actId="6549"/>
          <ac:spMkLst>
            <pc:docMk/>
            <pc:sldMk cId="1445547801" sldId="746"/>
            <ac:spMk id="5" creationId="{01718DBA-2FD2-2ABD-DCFB-2C2AA84863E1}"/>
          </ac:spMkLst>
        </pc:spChg>
        <pc:spChg chg="add mod ord">
          <ac:chgData name="Osborn, Andrea (CFIA/ACIA)" userId="016df1cd-5d71-41bc-8fec-8f09298258d4" providerId="ADAL" clId="{BB9D89E9-7B19-4151-9044-61956F4E5133}" dt="2026-01-21T00:09:28.824" v="2921" actId="20577"/>
          <ac:spMkLst>
            <pc:docMk/>
            <pc:sldMk cId="1445547801" sldId="746"/>
            <ac:spMk id="6" creationId="{A3CAFF50-34E3-716C-F2D2-2642EA82CE31}"/>
          </ac:spMkLst>
        </pc:spChg>
      </pc:sldChg>
      <pc:sldChg chg="addSp delSp modSp add mod">
        <pc:chgData name="Osborn, Andrea (CFIA/ACIA)" userId="016df1cd-5d71-41bc-8fec-8f09298258d4" providerId="ADAL" clId="{BB9D89E9-7B19-4151-9044-61956F4E5133}" dt="2026-01-21T20:39:53.847" v="4957" actId="5793"/>
        <pc:sldMkLst>
          <pc:docMk/>
          <pc:sldMk cId="2121348394" sldId="747"/>
        </pc:sldMkLst>
        <pc:spChg chg="mod">
          <ac:chgData name="Osborn, Andrea (CFIA/ACIA)" userId="016df1cd-5d71-41bc-8fec-8f09298258d4" providerId="ADAL" clId="{BB9D89E9-7B19-4151-9044-61956F4E5133}" dt="2026-01-21T00:10:31.882" v="2928" actId="14100"/>
          <ac:spMkLst>
            <pc:docMk/>
            <pc:sldMk cId="2121348394" sldId="747"/>
            <ac:spMk id="4" creationId="{993E3F87-E69F-C45A-9EB3-FCC6906F8544}"/>
          </ac:spMkLst>
        </pc:spChg>
        <pc:spChg chg="mod">
          <ac:chgData name="Osborn, Andrea (CFIA/ACIA)" userId="016df1cd-5d71-41bc-8fec-8f09298258d4" providerId="ADAL" clId="{BB9D89E9-7B19-4151-9044-61956F4E5133}" dt="2026-01-21T20:39:53.847" v="4957" actId="5793"/>
          <ac:spMkLst>
            <pc:docMk/>
            <pc:sldMk cId="2121348394" sldId="747"/>
            <ac:spMk id="5" creationId="{77593338-58C8-08AC-0CEE-7571AFA89CD2}"/>
          </ac:spMkLst>
        </pc:spChg>
        <pc:spChg chg="del mod">
          <ac:chgData name="Osborn, Andrea (CFIA/ACIA)" userId="016df1cd-5d71-41bc-8fec-8f09298258d4" providerId="ADAL" clId="{BB9D89E9-7B19-4151-9044-61956F4E5133}" dt="2026-01-21T00:13:48.678" v="2963" actId="478"/>
          <ac:spMkLst>
            <pc:docMk/>
            <pc:sldMk cId="2121348394" sldId="747"/>
            <ac:spMk id="6" creationId="{653E6501-13CF-151D-1D4E-972ACC7203AB}"/>
          </ac:spMkLst>
        </pc:spChg>
        <pc:spChg chg="add mod">
          <ac:chgData name="Osborn, Andrea (CFIA/ACIA)" userId="016df1cd-5d71-41bc-8fec-8f09298258d4" providerId="ADAL" clId="{BB9D89E9-7B19-4151-9044-61956F4E5133}" dt="2026-01-21T00:13:42.658" v="2962" actId="1076"/>
          <ac:spMkLst>
            <pc:docMk/>
            <pc:sldMk cId="2121348394" sldId="747"/>
            <ac:spMk id="7" creationId="{03CF4E39-C1EC-C713-ED22-9F220015F0F7}"/>
          </ac:spMkLst>
        </pc:spChg>
        <pc:picChg chg="add mod">
          <ac:chgData name="Osborn, Andrea (CFIA/ACIA)" userId="016df1cd-5d71-41bc-8fec-8f09298258d4" providerId="ADAL" clId="{BB9D89E9-7B19-4151-9044-61956F4E5133}" dt="2026-01-21T00:20:14.235" v="2965" actId="1076"/>
          <ac:picMkLst>
            <pc:docMk/>
            <pc:sldMk cId="2121348394" sldId="747"/>
            <ac:picMk id="2" creationId="{B4CDB93C-8090-F089-F997-19434BD4A718}"/>
          </ac:picMkLst>
        </pc:picChg>
      </pc:sldChg>
      <pc:sldChg chg="modSp new mod">
        <pc:chgData name="Osborn, Andrea (CFIA/ACIA)" userId="016df1cd-5d71-41bc-8fec-8f09298258d4" providerId="ADAL" clId="{BB9D89E9-7B19-4151-9044-61956F4E5133}" dt="2026-01-21T21:12:28.217" v="5036"/>
        <pc:sldMkLst>
          <pc:docMk/>
          <pc:sldMk cId="2912855757" sldId="748"/>
        </pc:sldMkLst>
        <pc:spChg chg="mod">
          <ac:chgData name="Osborn, Andrea (CFIA/ACIA)" userId="016df1cd-5d71-41bc-8fec-8f09298258d4" providerId="ADAL" clId="{BB9D89E9-7B19-4151-9044-61956F4E5133}" dt="2026-01-21T21:02:50.473" v="5027" actId="14100"/>
          <ac:spMkLst>
            <pc:docMk/>
            <pc:sldMk cId="2912855757" sldId="748"/>
            <ac:spMk id="2" creationId="{BD569465-EEDE-BB31-2FFA-451858A8DE3E}"/>
          </ac:spMkLst>
        </pc:spChg>
        <pc:spChg chg="mod">
          <ac:chgData name="Osborn, Andrea (CFIA/ACIA)" userId="016df1cd-5d71-41bc-8fec-8f09298258d4" providerId="ADAL" clId="{BB9D89E9-7B19-4151-9044-61956F4E5133}" dt="2026-01-21T21:12:28.217" v="5036"/>
          <ac:spMkLst>
            <pc:docMk/>
            <pc:sldMk cId="2912855757" sldId="748"/>
            <ac:spMk id="3" creationId="{1B5073D0-B74B-6C4E-F3E2-69B9C6217EC6}"/>
          </ac:spMkLst>
        </pc:spChg>
      </pc:sldChg>
      <pc:sldChg chg="addSp delSp modSp new mod setBg">
        <pc:chgData name="Osborn, Andrea (CFIA/ACIA)" userId="016df1cd-5d71-41bc-8fec-8f09298258d4" providerId="ADAL" clId="{BB9D89E9-7B19-4151-9044-61956F4E5133}" dt="2026-01-21T22:10:55.600" v="5470" actId="20577"/>
        <pc:sldMkLst>
          <pc:docMk/>
          <pc:sldMk cId="2085202850" sldId="749"/>
        </pc:sldMkLst>
        <pc:spChg chg="mod">
          <ac:chgData name="Osborn, Andrea (CFIA/ACIA)" userId="016df1cd-5d71-41bc-8fec-8f09298258d4" providerId="ADAL" clId="{BB9D89E9-7B19-4151-9044-61956F4E5133}" dt="2026-01-21T22:09:56.623" v="5421" actId="26606"/>
          <ac:spMkLst>
            <pc:docMk/>
            <pc:sldMk cId="2085202850" sldId="749"/>
            <ac:spMk id="2" creationId="{F7E6088F-19C5-06A6-1BFF-8147230E356E}"/>
          </ac:spMkLst>
        </pc:spChg>
        <pc:spChg chg="mod">
          <ac:chgData name="Osborn, Andrea (CFIA/ACIA)" userId="016df1cd-5d71-41bc-8fec-8f09298258d4" providerId="ADAL" clId="{BB9D89E9-7B19-4151-9044-61956F4E5133}" dt="2026-01-21T22:09:56.623" v="5421" actId="26606"/>
          <ac:spMkLst>
            <pc:docMk/>
            <pc:sldMk cId="2085202850" sldId="749"/>
            <ac:spMk id="3" creationId="{979B85A5-D0D7-F56E-CBFD-7E32725CFF1A}"/>
          </ac:spMkLst>
        </pc:spChg>
        <pc:spChg chg="del mod">
          <ac:chgData name="Osborn, Andrea (CFIA/ACIA)" userId="016df1cd-5d71-41bc-8fec-8f09298258d4" providerId="ADAL" clId="{BB9D89E9-7B19-4151-9044-61956F4E5133}" dt="2026-01-21T22:09:35.125" v="5419"/>
          <ac:spMkLst>
            <pc:docMk/>
            <pc:sldMk cId="2085202850" sldId="749"/>
            <ac:spMk id="4" creationId="{AC93EFCE-5844-C9E1-A0D5-73400E4F047D}"/>
          </ac:spMkLst>
        </pc:spChg>
        <pc:spChg chg="add mod">
          <ac:chgData name="Osborn, Andrea (CFIA/ACIA)" userId="016df1cd-5d71-41bc-8fec-8f09298258d4" providerId="ADAL" clId="{BB9D89E9-7B19-4151-9044-61956F4E5133}" dt="2026-01-21T22:10:55.600" v="5470" actId="20577"/>
          <ac:spMkLst>
            <pc:docMk/>
            <pc:sldMk cId="2085202850" sldId="749"/>
            <ac:spMk id="6" creationId="{D5D855C2-3932-C068-84BB-CB69DA19E597}"/>
          </ac:spMkLst>
        </pc:spChg>
        <pc:spChg chg="add del">
          <ac:chgData name="Osborn, Andrea (CFIA/ACIA)" userId="016df1cd-5d71-41bc-8fec-8f09298258d4" providerId="ADAL" clId="{BB9D89E9-7B19-4151-9044-61956F4E5133}" dt="2026-01-21T22:09:56.623" v="5421" actId="26606"/>
          <ac:spMkLst>
            <pc:docMk/>
            <pc:sldMk cId="2085202850" sldId="749"/>
            <ac:spMk id="1031" creationId="{F13C74B1-5B17-4795-BED0-7140497B445A}"/>
          </ac:spMkLst>
        </pc:spChg>
        <pc:spChg chg="add del">
          <ac:chgData name="Osborn, Andrea (CFIA/ACIA)" userId="016df1cd-5d71-41bc-8fec-8f09298258d4" providerId="ADAL" clId="{BB9D89E9-7B19-4151-9044-61956F4E5133}" dt="2026-01-21T22:09:56.623" v="5421" actId="26606"/>
          <ac:spMkLst>
            <pc:docMk/>
            <pc:sldMk cId="2085202850" sldId="749"/>
            <ac:spMk id="1033" creationId="{D4974D33-8DC5-464E-8C6D-BE58F0669C17}"/>
          </ac:spMkLst>
        </pc:spChg>
        <pc:picChg chg="add mod">
          <ac:chgData name="Osborn, Andrea (CFIA/ACIA)" userId="016df1cd-5d71-41bc-8fec-8f09298258d4" providerId="ADAL" clId="{BB9D89E9-7B19-4151-9044-61956F4E5133}" dt="2026-01-21T22:09:56.623" v="5421" actId="26606"/>
          <ac:picMkLst>
            <pc:docMk/>
            <pc:sldMk cId="2085202850" sldId="749"/>
            <ac:picMk id="1026" creationId="{881A17FD-7506-B46C-47ED-C3427ED996E6}"/>
          </ac:picMkLst>
        </pc:picChg>
      </pc:sldChg>
      <pc:sldMasterChg chg="delSldLayout">
        <pc:chgData name="Osborn, Andrea (CFIA/ACIA)" userId="016df1cd-5d71-41bc-8fec-8f09298258d4" providerId="ADAL" clId="{BB9D89E9-7B19-4151-9044-61956F4E5133}" dt="2026-01-20T00:27:08.718" v="1463" actId="47"/>
        <pc:sldMasterMkLst>
          <pc:docMk/>
          <pc:sldMasterMk cId="0" sldId="2147483672"/>
        </pc:sldMasterMkLst>
      </pc:sldMasterChg>
    </pc:docChg>
  </pc:docChgLst>
  <pc:docChgLst>
    <pc:chgData name="Murray Gillies" userId="S::mgillies@animalhealthcanada.ca::1cd6b1ce-44ca-4ba9-a610-e2ff726d2f20" providerId="AD" clId="Web-{7AD36DE1-2033-165D-AED9-CA1EA33A7C52}"/>
    <pc:docChg chg="modSld">
      <pc:chgData name="Murray Gillies" userId="S::mgillies@animalhealthcanada.ca::1cd6b1ce-44ca-4ba9-a610-e2ff726d2f20" providerId="AD" clId="Web-{7AD36DE1-2033-165D-AED9-CA1EA33A7C52}" dt="2026-01-22T16:36:30.512" v="8" actId="20577"/>
      <pc:docMkLst>
        <pc:docMk/>
      </pc:docMkLst>
      <pc:sldChg chg="modSp">
        <pc:chgData name="Murray Gillies" userId="S::mgillies@animalhealthcanada.ca::1cd6b1ce-44ca-4ba9-a610-e2ff726d2f20" providerId="AD" clId="Web-{7AD36DE1-2033-165D-AED9-CA1EA33A7C52}" dt="2026-01-22T16:36:30.512" v="8" actId="20577"/>
        <pc:sldMkLst>
          <pc:docMk/>
          <pc:sldMk cId="4070633938" sldId="696"/>
        </pc:sldMkLst>
        <pc:spChg chg="mod">
          <ac:chgData name="Murray Gillies" userId="S::mgillies@animalhealthcanada.ca::1cd6b1ce-44ca-4ba9-a610-e2ff726d2f20" providerId="AD" clId="Web-{7AD36DE1-2033-165D-AED9-CA1EA33A7C52}" dt="2026-01-22T16:36:30.512" v="8" actId="20577"/>
          <ac:spMkLst>
            <pc:docMk/>
            <pc:sldMk cId="4070633938" sldId="696"/>
            <ac:spMk id="7" creationId="{1537583D-D01A-B97E-A678-813441707531}"/>
          </ac:spMkLst>
        </pc:spChg>
      </pc:sldChg>
      <pc:sldChg chg="modSp">
        <pc:chgData name="Murray Gillies" userId="S::mgillies@animalhealthcanada.ca::1cd6b1ce-44ca-4ba9-a610-e2ff726d2f20" providerId="AD" clId="Web-{7AD36DE1-2033-165D-AED9-CA1EA33A7C52}" dt="2026-01-22T16:35:01.887" v="2" actId="20577"/>
        <pc:sldMkLst>
          <pc:docMk/>
          <pc:sldMk cId="3140024062" sldId="743"/>
        </pc:sldMkLst>
        <pc:spChg chg="mod">
          <ac:chgData name="Murray Gillies" userId="S::mgillies@animalhealthcanada.ca::1cd6b1ce-44ca-4ba9-a610-e2ff726d2f20" providerId="AD" clId="Web-{7AD36DE1-2033-165D-AED9-CA1EA33A7C52}" dt="2026-01-22T16:35:01.887" v="2" actId="20577"/>
          <ac:spMkLst>
            <pc:docMk/>
            <pc:sldMk cId="3140024062" sldId="743"/>
            <ac:spMk id="6" creationId="{3C6B0B16-9E0B-68AA-E504-8CA5DC5B2C82}"/>
          </ac:spMkLst>
        </pc:spChg>
      </pc:sldChg>
    </pc:docChg>
  </pc:docChgLst>
  <pc:docChgLst>
    <pc:chgData name="Osborn, Andrea (CFIA/ACIA)" userId="016df1cd-5d71-41bc-8fec-8f09298258d4" providerId="ADAL" clId="{6C02243E-CAE0-497E-BAEE-37D59D3C649C}"/>
    <pc:docChg chg="modSld">
      <pc:chgData name="Osborn, Andrea (CFIA/ACIA)" userId="016df1cd-5d71-41bc-8fec-8f09298258d4" providerId="ADAL" clId="{6C02243E-CAE0-497E-BAEE-37D59D3C649C}" dt="2026-01-21T22:26:25.877" v="60" actId="1076"/>
      <pc:docMkLst>
        <pc:docMk/>
      </pc:docMkLst>
      <pc:sldChg chg="modSp mod">
        <pc:chgData name="Osborn, Andrea (CFIA/ACIA)" userId="016df1cd-5d71-41bc-8fec-8f09298258d4" providerId="ADAL" clId="{6C02243E-CAE0-497E-BAEE-37D59D3C649C}" dt="2026-01-21T22:24:32.891" v="41" actId="20577"/>
        <pc:sldMkLst>
          <pc:docMk/>
          <pc:sldMk cId="2862453356" sldId="256"/>
        </pc:sldMkLst>
        <pc:spChg chg="mod">
          <ac:chgData name="Osborn, Andrea (CFIA/ACIA)" userId="016df1cd-5d71-41bc-8fec-8f09298258d4" providerId="ADAL" clId="{6C02243E-CAE0-497E-BAEE-37D59D3C649C}" dt="2026-01-21T22:24:32.891" v="41" actId="20577"/>
          <ac:spMkLst>
            <pc:docMk/>
            <pc:sldMk cId="2862453356" sldId="256"/>
            <ac:spMk id="9" creationId="{00000000-0000-0000-0000-000000000000}"/>
          </ac:spMkLst>
        </pc:spChg>
        <pc:spChg chg="mod">
          <ac:chgData name="Osborn, Andrea (CFIA/ACIA)" userId="016df1cd-5d71-41bc-8fec-8f09298258d4" providerId="ADAL" clId="{6C02243E-CAE0-497E-BAEE-37D59D3C649C}" dt="2026-01-21T22:24:28.022" v="37" actId="20577"/>
          <ac:spMkLst>
            <pc:docMk/>
            <pc:sldMk cId="2862453356" sldId="256"/>
            <ac:spMk id="14339" creationId="{00000000-0000-0000-0000-000000000000}"/>
          </ac:spMkLst>
        </pc:spChg>
      </pc:sldChg>
      <pc:sldChg chg="modSp mod">
        <pc:chgData name="Osborn, Andrea (CFIA/ACIA)" userId="016df1cd-5d71-41bc-8fec-8f09298258d4" providerId="ADAL" clId="{6C02243E-CAE0-497E-BAEE-37D59D3C649C}" dt="2026-01-21T22:24:48.256" v="42" actId="1076"/>
        <pc:sldMkLst>
          <pc:docMk/>
          <pc:sldMk cId="999002280" sldId="380"/>
        </pc:sldMkLst>
        <pc:spChg chg="mod">
          <ac:chgData name="Osborn, Andrea (CFIA/ACIA)" userId="016df1cd-5d71-41bc-8fec-8f09298258d4" providerId="ADAL" clId="{6C02243E-CAE0-497E-BAEE-37D59D3C649C}" dt="2026-01-21T22:24:48.256" v="42" actId="1076"/>
          <ac:spMkLst>
            <pc:docMk/>
            <pc:sldMk cId="999002280" sldId="380"/>
            <ac:spMk id="9" creationId="{00000000-0000-0000-0000-000000000000}"/>
          </ac:spMkLst>
        </pc:spChg>
      </pc:sldChg>
      <pc:sldChg chg="modSp">
        <pc:chgData name="Osborn, Andrea (CFIA/ACIA)" userId="016df1cd-5d71-41bc-8fec-8f09298258d4" providerId="ADAL" clId="{6C02243E-CAE0-497E-BAEE-37D59D3C649C}" dt="2026-01-21T22:26:04.878" v="57" actId="255"/>
        <pc:sldMkLst>
          <pc:docMk/>
          <pc:sldMk cId="564309563" sldId="428"/>
        </pc:sldMkLst>
        <pc:spChg chg="mod">
          <ac:chgData name="Osborn, Andrea (CFIA/ACIA)" userId="016df1cd-5d71-41bc-8fec-8f09298258d4" providerId="ADAL" clId="{6C02243E-CAE0-497E-BAEE-37D59D3C649C}" dt="2026-01-21T22:26:04.878" v="57" actId="255"/>
          <ac:spMkLst>
            <pc:docMk/>
            <pc:sldMk cId="564309563" sldId="428"/>
            <ac:spMk id="4" creationId="{3D7B740A-0C8D-BA6B-7569-46BA66E30E8E}"/>
          </ac:spMkLst>
        </pc:spChg>
      </pc:sldChg>
      <pc:sldChg chg="modSp">
        <pc:chgData name="Osborn, Andrea (CFIA/ACIA)" userId="016df1cd-5d71-41bc-8fec-8f09298258d4" providerId="ADAL" clId="{6C02243E-CAE0-497E-BAEE-37D59D3C649C}" dt="2026-01-21T22:25:10.987" v="48" actId="27636"/>
        <pc:sldMkLst>
          <pc:docMk/>
          <pc:sldMk cId="1789317958" sldId="729"/>
        </pc:sldMkLst>
        <pc:spChg chg="mod">
          <ac:chgData name="Osborn, Andrea (CFIA/ACIA)" userId="016df1cd-5d71-41bc-8fec-8f09298258d4" providerId="ADAL" clId="{6C02243E-CAE0-497E-BAEE-37D59D3C649C}" dt="2026-01-21T22:25:10.987" v="48" actId="27636"/>
          <ac:spMkLst>
            <pc:docMk/>
            <pc:sldMk cId="1789317958" sldId="729"/>
            <ac:spMk id="12" creationId="{9A4CAD24-6280-E8A6-F788-FE5232A511CC}"/>
          </ac:spMkLst>
        </pc:spChg>
      </pc:sldChg>
      <pc:sldChg chg="modSp mod">
        <pc:chgData name="Osborn, Andrea (CFIA/ACIA)" userId="016df1cd-5d71-41bc-8fec-8f09298258d4" providerId="ADAL" clId="{6C02243E-CAE0-497E-BAEE-37D59D3C649C}" dt="2026-01-21T22:25:04.593" v="46" actId="1076"/>
        <pc:sldMkLst>
          <pc:docMk/>
          <pc:sldMk cId="2780106613" sldId="738"/>
        </pc:sldMkLst>
        <pc:spChg chg="mod">
          <ac:chgData name="Osborn, Andrea (CFIA/ACIA)" userId="016df1cd-5d71-41bc-8fec-8f09298258d4" providerId="ADAL" clId="{6C02243E-CAE0-497E-BAEE-37D59D3C649C}" dt="2026-01-21T22:25:04.593" v="46" actId="1076"/>
          <ac:spMkLst>
            <pc:docMk/>
            <pc:sldMk cId="2780106613" sldId="738"/>
            <ac:spMk id="7" creationId="{20CB3F1C-4E8C-3C6F-58E9-F9F5C55D7320}"/>
          </ac:spMkLst>
        </pc:spChg>
        <pc:spChg chg="mod">
          <ac:chgData name="Osborn, Andrea (CFIA/ACIA)" userId="016df1cd-5d71-41bc-8fec-8f09298258d4" providerId="ADAL" clId="{6C02243E-CAE0-497E-BAEE-37D59D3C649C}" dt="2026-01-21T22:24:58.481" v="43" actId="1076"/>
          <ac:spMkLst>
            <pc:docMk/>
            <pc:sldMk cId="2780106613" sldId="738"/>
            <ac:spMk id="8" creationId="{054FC10B-BF0B-B05C-7410-B3C812613C61}"/>
          </ac:spMkLst>
        </pc:spChg>
        <pc:picChg chg="mod">
          <ac:chgData name="Osborn, Andrea (CFIA/ACIA)" userId="016df1cd-5d71-41bc-8fec-8f09298258d4" providerId="ADAL" clId="{6C02243E-CAE0-497E-BAEE-37D59D3C649C}" dt="2026-01-21T22:25:02.562" v="45" actId="1076"/>
          <ac:picMkLst>
            <pc:docMk/>
            <pc:sldMk cId="2780106613" sldId="738"/>
            <ac:picMk id="11" creationId="{C78DB0A7-9633-01C8-8CA9-E16E1660E152}"/>
          </ac:picMkLst>
        </pc:picChg>
      </pc:sldChg>
      <pc:sldChg chg="modSp mod">
        <pc:chgData name="Osborn, Andrea (CFIA/ACIA)" userId="016df1cd-5d71-41bc-8fec-8f09298258d4" providerId="ADAL" clId="{6C02243E-CAE0-497E-BAEE-37D59D3C649C}" dt="2026-01-21T22:26:25.877" v="60" actId="1076"/>
        <pc:sldMkLst>
          <pc:docMk/>
          <pc:sldMk cId="2463442445" sldId="740"/>
        </pc:sldMkLst>
        <pc:spChg chg="mod">
          <ac:chgData name="Osborn, Andrea (CFIA/ACIA)" userId="016df1cd-5d71-41bc-8fec-8f09298258d4" providerId="ADAL" clId="{6C02243E-CAE0-497E-BAEE-37D59D3C649C}" dt="2026-01-21T22:26:18.374" v="58" actId="255"/>
          <ac:spMkLst>
            <pc:docMk/>
            <pc:sldMk cId="2463442445" sldId="740"/>
            <ac:spMk id="2" creationId="{E7289F18-DBA1-E043-67E4-6E6324B493D6}"/>
          </ac:spMkLst>
        </pc:spChg>
        <pc:spChg chg="mod">
          <ac:chgData name="Osborn, Andrea (CFIA/ACIA)" userId="016df1cd-5d71-41bc-8fec-8f09298258d4" providerId="ADAL" clId="{6C02243E-CAE0-497E-BAEE-37D59D3C649C}" dt="2026-01-21T22:26:23.173" v="59" actId="1076"/>
          <ac:spMkLst>
            <pc:docMk/>
            <pc:sldMk cId="2463442445" sldId="740"/>
            <ac:spMk id="3" creationId="{C549F251-5A39-7DBF-9322-94BF36AA7422}"/>
          </ac:spMkLst>
        </pc:spChg>
        <pc:spChg chg="mod">
          <ac:chgData name="Osborn, Andrea (CFIA/ACIA)" userId="016df1cd-5d71-41bc-8fec-8f09298258d4" providerId="ADAL" clId="{6C02243E-CAE0-497E-BAEE-37D59D3C649C}" dt="2026-01-21T22:26:25.877" v="60" actId="1076"/>
          <ac:spMkLst>
            <pc:docMk/>
            <pc:sldMk cId="2463442445" sldId="740"/>
            <ac:spMk id="4" creationId="{F8E94040-5981-AC28-9603-6DAAACD82218}"/>
          </ac:spMkLst>
        </pc:spChg>
      </pc:sldChg>
      <pc:sldChg chg="modSp mod">
        <pc:chgData name="Osborn, Andrea (CFIA/ACIA)" userId="016df1cd-5d71-41bc-8fec-8f09298258d4" providerId="ADAL" clId="{6C02243E-CAE0-497E-BAEE-37D59D3C649C}" dt="2026-01-21T22:25:24.136" v="49" actId="255"/>
        <pc:sldMkLst>
          <pc:docMk/>
          <pc:sldMk cId="3140024062" sldId="743"/>
        </pc:sldMkLst>
        <pc:spChg chg="mod">
          <ac:chgData name="Osborn, Andrea (CFIA/ACIA)" userId="016df1cd-5d71-41bc-8fec-8f09298258d4" providerId="ADAL" clId="{6C02243E-CAE0-497E-BAEE-37D59D3C649C}" dt="2026-01-21T22:25:24.136" v="49" actId="255"/>
          <ac:spMkLst>
            <pc:docMk/>
            <pc:sldMk cId="3140024062" sldId="743"/>
            <ac:spMk id="6" creationId="{3C6B0B16-9E0B-68AA-E504-8CA5DC5B2C82}"/>
          </ac:spMkLst>
        </pc:spChg>
      </pc:sldChg>
      <pc:sldChg chg="modSp mod">
        <pc:chgData name="Osborn, Andrea (CFIA/ACIA)" userId="016df1cd-5d71-41bc-8fec-8f09298258d4" providerId="ADAL" clId="{6C02243E-CAE0-497E-BAEE-37D59D3C649C}" dt="2026-01-21T22:25:35.672" v="52" actId="1076"/>
        <pc:sldMkLst>
          <pc:docMk/>
          <pc:sldMk cId="2175596259" sldId="744"/>
        </pc:sldMkLst>
        <pc:spChg chg="mod">
          <ac:chgData name="Osborn, Andrea (CFIA/ACIA)" userId="016df1cd-5d71-41bc-8fec-8f09298258d4" providerId="ADAL" clId="{6C02243E-CAE0-497E-BAEE-37D59D3C649C}" dt="2026-01-21T22:25:32.050" v="51" actId="1076"/>
          <ac:spMkLst>
            <pc:docMk/>
            <pc:sldMk cId="2175596259" sldId="744"/>
            <ac:spMk id="7" creationId="{0D8F7B7B-0B00-7ED6-6B4E-FAF845951E62}"/>
          </ac:spMkLst>
        </pc:spChg>
        <pc:spChg chg="mod">
          <ac:chgData name="Osborn, Andrea (CFIA/ACIA)" userId="016df1cd-5d71-41bc-8fec-8f09298258d4" providerId="ADAL" clId="{6C02243E-CAE0-497E-BAEE-37D59D3C649C}" dt="2026-01-21T22:25:35.672" v="52" actId="1076"/>
          <ac:spMkLst>
            <pc:docMk/>
            <pc:sldMk cId="2175596259" sldId="744"/>
            <ac:spMk id="13" creationId="{58877DA0-BDA7-7845-4D71-52C99BFFCC5B}"/>
          </ac:spMkLst>
        </pc:spChg>
        <pc:graphicFrameChg chg="mod">
          <ac:chgData name="Osborn, Andrea (CFIA/ACIA)" userId="016df1cd-5d71-41bc-8fec-8f09298258d4" providerId="ADAL" clId="{6C02243E-CAE0-497E-BAEE-37D59D3C649C}" dt="2026-01-21T22:25:29.969" v="50" actId="1076"/>
          <ac:graphicFrameMkLst>
            <pc:docMk/>
            <pc:sldMk cId="2175596259" sldId="744"/>
            <ac:graphicFrameMk id="9" creationId="{3154E872-F9E6-7FA9-0236-33D5D3AD20DE}"/>
          </ac:graphicFrameMkLst>
        </pc:graphicFrameChg>
      </pc:sldChg>
      <pc:sldChg chg="modSp mod">
        <pc:chgData name="Osborn, Andrea (CFIA/ACIA)" userId="016df1cd-5d71-41bc-8fec-8f09298258d4" providerId="ADAL" clId="{6C02243E-CAE0-497E-BAEE-37D59D3C649C}" dt="2026-01-21T22:25:51.166" v="56" actId="1076"/>
        <pc:sldMkLst>
          <pc:docMk/>
          <pc:sldMk cId="2121348394" sldId="747"/>
        </pc:sldMkLst>
        <pc:spChg chg="mod">
          <ac:chgData name="Osborn, Andrea (CFIA/ACIA)" userId="016df1cd-5d71-41bc-8fec-8f09298258d4" providerId="ADAL" clId="{6C02243E-CAE0-497E-BAEE-37D59D3C649C}" dt="2026-01-21T22:25:47.659" v="55" actId="20577"/>
          <ac:spMkLst>
            <pc:docMk/>
            <pc:sldMk cId="2121348394" sldId="747"/>
            <ac:spMk id="5" creationId="{77593338-58C8-08AC-0CEE-7571AFA89CD2}"/>
          </ac:spMkLst>
        </pc:spChg>
        <pc:spChg chg="mod">
          <ac:chgData name="Osborn, Andrea (CFIA/ACIA)" userId="016df1cd-5d71-41bc-8fec-8f09298258d4" providerId="ADAL" clId="{6C02243E-CAE0-497E-BAEE-37D59D3C649C}" dt="2026-01-21T22:25:51.166" v="56" actId="1076"/>
          <ac:spMkLst>
            <pc:docMk/>
            <pc:sldMk cId="2121348394" sldId="747"/>
            <ac:spMk id="7" creationId="{03CF4E39-C1EC-C713-ED22-9F220015F0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68325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259930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43499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Limites de l'étude : nous ne connaissons pas le moment de l'infection de ces troupeaux et aucun groupe témoin n'a été utilisé.  </a:t>
            </a:r>
          </a:p>
          <a:p>
            <a:r>
              <a:rPr lang="en-CA" dirty="0"/>
              <a:t>Contribue aux preuves indiquant que l'aMPV n'est pas transmis verticalement.</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14</a:t>
            </a:fld>
            <a:endParaRPr lang="en-US"/>
          </a:p>
        </p:txBody>
      </p:sp>
    </p:spTree>
    <p:extLst>
      <p:ext uri="{BB962C8B-B14F-4D97-AF65-F5344CB8AC3E}">
        <p14:creationId xmlns:p14="http://schemas.microsoft.com/office/powerpoint/2010/main" val="2578969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16</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Voici notre courbe épidémique pour l'IAHP dans les élevages de volailles au Canada. Vous pouvez clairement constater que ces dernières années ont été très mouvementées. La baisse continue que nous espérions voir cet automne ne s'est pas concrétisée, et nous sommes revenus aux chiffres observés en 2023. Les provinces touchées sont plus diverses cette saison, la Colombie-Britannique enregistrant moins de cas que l'année dernière, tandis que l'Alberta et la Saskatchewan en enregistrent davantage.</a:t>
            </a:r>
          </a:p>
          <a:p>
            <a:endParaRPr lang="en-CA" baseline="0" dirty="0"/>
          </a:p>
          <a:p>
            <a:r>
              <a:rPr lang="en-CA" baseline="0" dirty="0"/>
              <a:t>Question : Qu'est-ce que la Colombie-Britannique a fait différemment cette saison pour réduire le nombre de cas dans une année difficile ?</a:t>
            </a:r>
          </a:p>
          <a:p>
            <a:endParaRPr lang="en-CA" baseline="0" dirty="0"/>
          </a:p>
          <a:p>
            <a:r>
              <a:rPr lang="en-CA" baseline="0" dirty="0"/>
              <a:t>96-62-77-41</a:t>
            </a:r>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HPAIV+ et H5+ confirmés au cours des 60 derniers jours</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image</a:t>
            </a:r>
            <a:endParaRPr dirty="0"/>
          </a:p>
          <a:p>
            <a:r>
              <a:rPr b="0" dirty="0"/>
              <a:t>Aucun texte alternatif fourni</a:t>
            </a:r>
            <a:endParaRPr dirty="0"/>
          </a:p>
          <a:p>
            <a:endParaRPr dirty="0"/>
          </a:p>
          <a:p>
            <a:r>
              <a:rPr b="1" dirty="0"/>
              <a:t>carte</a:t>
            </a:r>
            <a:endParaRPr dirty="0"/>
          </a:p>
          <a:p>
            <a:r>
              <a:rPr b="0" dirty="0"/>
              <a:t>Aucun texte alternatif fourni</a:t>
            </a:r>
            <a:endParaRPr dirty="0"/>
          </a:p>
          <a:p>
            <a:endParaRPr dirty="0"/>
          </a:p>
          <a:p>
            <a:r>
              <a:rPr b="1" dirty="0"/>
              <a:t>carte</a:t>
            </a:r>
            <a:endParaRPr dirty="0"/>
          </a:p>
          <a:p>
            <a:r>
              <a:rPr b="0" dirty="0"/>
              <a:t>Pas de texte alternatif fourni</a:t>
            </a:r>
            <a:endParaRPr dirty="0"/>
          </a:p>
          <a:p>
            <a:endParaRPr dirty="0"/>
          </a:p>
          <a:p>
            <a:r>
              <a:rPr b="1" dirty="0"/>
              <a:t>carte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forme</a:t>
            </a:r>
            <a:endParaRPr dirty="0"/>
          </a:p>
          <a:p>
            <a:r>
              <a:rPr b="0" dirty="0"/>
              <a:t>Aucun texte alternatif fourni</a:t>
            </a:r>
            <a:endParaRPr dirty="0"/>
          </a:p>
          <a:p>
            <a:endParaRPr dirty="0"/>
          </a:p>
          <a:p>
            <a:r>
              <a:rPr b="1" dirty="0"/>
              <a:t>carte</a:t>
            </a:r>
            <a:endParaRPr dirty="0"/>
          </a:p>
          <a:p>
            <a:r>
              <a:rPr b="0" dirty="0"/>
              <a:t>Aucun texte alternatif fourni</a:t>
            </a:r>
            <a:endParaRPr dirty="0"/>
          </a:p>
          <a:p>
            <a:endParaRPr dirty="0"/>
          </a:p>
          <a:p>
            <a:r>
              <a:rPr b="1" dirty="0"/>
              <a:t>carte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carte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carte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forme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carte</a:t>
            </a:r>
            <a:endParaRPr dirty="0"/>
          </a:p>
          <a:p>
            <a:r>
              <a:rPr b="0" dirty="0"/>
              <a:t>Aucun texte alternatif fourni</a:t>
            </a:r>
            <a:endParaRPr dirty="0"/>
          </a:p>
          <a:p>
            <a:endParaRPr dirty="0"/>
          </a:p>
          <a:p>
            <a:r>
              <a:rPr b="1" dirty="0"/>
              <a:t>zone de texte</a:t>
            </a:r>
            <a:endParaRPr dirty="0"/>
          </a:p>
          <a:p>
            <a:r>
              <a:rPr b="0" dirty="0"/>
              <a:t>Aucun texte alternatif fourni</a:t>
            </a:r>
            <a:endParaRPr dirty="0"/>
          </a:p>
          <a:p>
            <a:endParaRPr dirty="0"/>
          </a:p>
          <a:p>
            <a:r>
              <a:rPr b="1" dirty="0"/>
              <a:t>carte</a:t>
            </a:r>
            <a:endParaRPr dirty="0"/>
          </a:p>
          <a:p>
            <a:r>
              <a:rPr b="0" dirty="0"/>
              <a:t>Aucun texte alternatif fourni</a:t>
            </a:r>
            <a:endParaRPr dirty="0"/>
          </a:p>
          <a:p>
            <a:endParaRPr dirty="0"/>
          </a:p>
          <a:p>
            <a:r>
              <a:rPr b="1" dirty="0"/>
              <a:t>Échantillons confirmés HPAIV+ et H5+</a:t>
            </a:r>
            <a:endParaRPr dirty="0"/>
          </a:p>
          <a:p>
            <a:r>
              <a:rPr b="0" dirty="0"/>
              <a:t>Aucun texte alternatif fourni</a:t>
            </a:r>
            <a:endParaRPr dirty="0"/>
          </a:p>
          <a:p>
            <a:endParaRPr dirty="0"/>
          </a:p>
          <a:p>
            <a:r>
              <a:rPr b="1" dirty="0"/>
              <a:t>HPAIV+ et H5+ confirmés au cours des 60 derniers jours</a:t>
            </a:r>
            <a:endParaRPr dirty="0"/>
          </a:p>
          <a:p>
            <a:r>
              <a:rPr b="0" dirty="0"/>
              <a:t>Aucun texte alternatif fourni</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Tout comme le Canada, l'Europe a connu un automne très difficile avec un nombre élevé de cas d'IAHP, et tout comme chez nous, des cas continuent d'être signalés pendant l'hiver.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21511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L'Europe connaît une très mauvaise saison de grippe aviaire hautement pathogène cet automne, en particulier chez les oiseaux sauvages, ce qui entraîne une augmentation des cas domestiques.</a:t>
            </a:r>
          </a:p>
          <a:p>
            <a:endParaRPr lang="en-CA" dirty="0"/>
          </a:p>
          <a:p>
            <a:r>
              <a:rPr lang="en-CA" dirty="0"/>
              <a:t>La carte montre le nombre cumulé de cas en Europe entre le 1er octobre</a:t>
            </a:r>
            <a:r>
              <a:rPr lang="en-CA" baseline="30000" dirty="0"/>
              <a:t>st</a:t>
            </a:r>
            <a:r>
              <a:rPr lang="en-CA" dirty="0"/>
              <a:t> et le 19 novembre. </a:t>
            </a:r>
          </a:p>
          <a:p>
            <a:r>
              <a:rPr lang="en-CA" dirty="0"/>
              <a:t>Le graphique de l'ADIS montre une augmentation des cas chez les oiseaux sauvages cet automne, qui est quatre fois supérieure à tout ce qui a été observé auparavant.</a:t>
            </a:r>
          </a:p>
          <a:p>
            <a:endParaRPr lang="en-CA" dirty="0"/>
          </a:p>
          <a:p>
            <a:r>
              <a:rPr lang="en-CA" dirty="0"/>
              <a:t>En Europe, le génotype DI est dominant, tandis qu'en Amérique du Nord, c'est le génotype D1 qui domine.</a:t>
            </a:r>
          </a:p>
          <a:p>
            <a:r>
              <a:rPr lang="en-CA" dirty="0"/>
              <a:t>Ces deux groupes viraux ne partagent aucun segment génétique. Même le segment HA, qui est 2.3.4.4b, fait désormais partie de sous-lignées différentes (communication personnelle de Tony Signore).</a:t>
            </a:r>
          </a:p>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t>8</a:t>
            </a:fld>
            <a:endParaRPr lang="en-CA" altLang="en-US"/>
          </a:p>
        </p:txBody>
      </p:sp>
    </p:spTree>
    <p:extLst>
      <p:ext uri="{BB962C8B-B14F-4D97-AF65-F5344CB8AC3E}">
        <p14:creationId xmlns:p14="http://schemas.microsoft.com/office/powerpoint/2010/main" val="394148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159219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D966C-7F33-B1B3-5B89-A645ABA47D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e la date 2">
            <a:extLst>
              <a:ext uri="{FF2B5EF4-FFF2-40B4-BE49-F238E27FC236}">
                <a16:creationId xmlns:a16="http://schemas.microsoft.com/office/drawing/2014/main" id="{D4824839-7860-701B-09E7-422C82AC5405}"/>
              </a:ext>
            </a:extLst>
          </p:cNvPr>
          <p:cNvSpPr>
            <a:spLocks noGrp="1"/>
          </p:cNvSpPr>
          <p:nvPr>
            <p:ph type="dt" sz="half" idx="10"/>
          </p:nvPr>
        </p:nvSpPr>
        <p:spPr/>
        <p:txBody>
          <a:bodyPr/>
          <a:lstStyle/>
          <a:p>
            <a:fld id="{58386FC9-D336-014D-ADE1-FCC117243F80}" type="datetimeFigureOut">
              <a:rPr lang="fr-FR" smtClean="0"/>
              <a:t>22/01/2026</a:t>
            </a:fld>
            <a:endParaRPr lang="fr-FR"/>
          </a:p>
        </p:txBody>
      </p:sp>
      <p:sp>
        <p:nvSpPr>
          <p:cNvPr id="4" name="Espace réservé du pied de page 3">
            <a:extLst>
              <a:ext uri="{FF2B5EF4-FFF2-40B4-BE49-F238E27FC236}">
                <a16:creationId xmlns:a16="http://schemas.microsoft.com/office/drawing/2014/main" id="{1659F502-46C8-0ACC-837D-6C6A29B145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54B9CD-E45B-1A01-C20B-C97572755E41}"/>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399428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sciencedirect.com/science/article/pii/S0264410X25012022?via%3Dihub"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sciencedirect.com/science/article/pii/S0264410X25012022?via%3Dihub"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sciencedirect.com/science/article/pii/S0264410X25012022?via%3Dihub"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bird-flu/php/surveillance/chart-epi-curve-ah5n1.html?CDC_AA_refVal=https%3A%2F%2Fwww.cdc.gov%2Fbird-flu%2Fphp%2Favian-flu-summary%2Fchart-epi-curve-ah5n1.html" TargetMode="External"/><Relationship Id="rId7" Type="http://schemas.openxmlformats.org/officeDocument/2006/relationships/hyperlink" Target="https://www.who.int/publications/m/item/influenza-at-the-human-animal-interface-summary-and-assessment--19-december-2025"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who.int/emergencies/disease-outbreak-news/item/2025-DON590"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meridian.allenpress.com/avian-diseases/article/doi/10.1637/aviandiseases-D-25-00039/508164/Lack-of-Avian-Metapneumovirus-Detection-o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layinghens.hendrix-genetics.com/en/articles/newcastle-disease-nd/" TargetMode="External"/><Relationship Id="rId3" Type="http://schemas.openxmlformats.org/officeDocument/2006/relationships/hyperlink" Target="https://wahis.woah.org/#/in-review/7151?fromPage=event-dashboard-url" TargetMode="External"/><Relationship Id="rId7" Type="http://schemas.openxmlformats.org/officeDocument/2006/relationships/image" Target="../media/image18.jpeg"/><Relationship Id="rId2" Type="http://schemas.openxmlformats.org/officeDocument/2006/relationships/hyperlink" Target="https://www.poultrymed.com/poultry/templates/showpage.asp?DBID=1&amp;LNGID=1&amp;TMID=178&amp;FID=9061&amp;IID=94920" TargetMode="External"/><Relationship Id="rId1" Type="http://schemas.openxmlformats.org/officeDocument/2006/relationships/slideLayout" Target="../slideLayouts/slideLayout3.xml"/><Relationship Id="rId6" Type="http://schemas.openxmlformats.org/officeDocument/2006/relationships/hyperlink" Target="https://wahis.woah.org/#/in-event/6583/dashboard" TargetMode="External"/><Relationship Id="rId5" Type="http://schemas.openxmlformats.org/officeDocument/2006/relationships/hyperlink" Target="https://wahis.woah.org/#/in-event/6675/dashboard" TargetMode="External"/><Relationship Id="rId4" Type="http://schemas.openxmlformats.org/officeDocument/2006/relationships/hyperlink" Target="https://wahis.woah.org/#/in-event/7125/dashboar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ubmed.ncbi.nlm.nih.gov/41157646/" TargetMode="External"/><Relationship Id="rId3" Type="http://schemas.openxmlformats.org/officeDocument/2006/relationships/hyperlink" Target="https://www.biorxiv.org/content/10.1101/2025.10.16.682947v1.full" TargetMode="External"/><Relationship Id="rId7" Type="http://schemas.openxmlformats.org/officeDocument/2006/relationships/hyperlink" Target="https://weekly.chinacdc.cn/en/article/doi/10.46234/ccdcw2025.23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jamanetwork.com/journals/jamanetworkopen/fullarticle/2840680" TargetMode="External"/><Relationship Id="rId5" Type="http://schemas.openxmlformats.org/officeDocument/2006/relationships/hyperlink" Target="https://www.nejm.org/doi/full/10.1056/NEJMc2504302" TargetMode="External"/><Relationship Id="rId4" Type="http://schemas.openxmlformats.org/officeDocument/2006/relationships/hyperlink" Target="https://www.woah.org/en/high-pathogenicity-avian-influenza-hpai-in-cattle/" TargetMode="External"/><Relationship Id="rId9" Type="http://schemas.openxmlformats.org/officeDocument/2006/relationships/hyperlink" Target="https://www.woah.org/app/uploads/2025/10/hpai-report-75.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ature.com/articles/s41586-025-09737-x" TargetMode="External"/><Relationship Id="rId3" Type="http://schemas.openxmlformats.org/officeDocument/2006/relationships/hyperlink" Target="https://openknowledge.fao.org/items/2554615b-781a-47d4-b6c6-5e4fac3c2a2c" TargetMode="External"/><Relationship Id="rId7" Type="http://schemas.openxmlformats.org/officeDocument/2006/relationships/hyperlink" Target="https://www.nature.com/articles/s42003-025-09014-7"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onlinelibrary.wiley.com/doi/10.1155/tbed/2720469" TargetMode="External"/><Relationship Id="rId11" Type="http://schemas.openxmlformats.org/officeDocument/2006/relationships/hyperlink" Target="https://efsa.onlinelibrary.wiley.com/doi/epdf/10.2903/j.efsa.2025.9811" TargetMode="External"/><Relationship Id="rId5" Type="http://schemas.openxmlformats.org/officeDocument/2006/relationships/hyperlink" Target="https://doh.wa.gov/newsroom/h5n5-avian-influenza-confirmed-grays-harbor-county-resident" TargetMode="External"/><Relationship Id="rId10" Type="http://schemas.openxmlformats.org/officeDocument/2006/relationships/hyperlink" Target="https://onlinelibrary.wiley.com/doi/10.1111/irv.70178" TargetMode="External"/><Relationship Id="rId4" Type="http://schemas.openxmlformats.org/officeDocument/2006/relationships/hyperlink" Target="https://www.nature.com/articles/s41598-025-25351-3" TargetMode="External"/><Relationship Id="rId9" Type="http://schemas.openxmlformats.org/officeDocument/2006/relationships/hyperlink" Target="https://www.medrxiv.org/content/10.1101/2025.04.23.25326059v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ink.springer.com/article/10.1007/s11262-025-02200-z" TargetMode="External"/><Relationship Id="rId3" Type="http://schemas.openxmlformats.org/officeDocument/2006/relationships/hyperlink" Target="https://www.biorxiv.org/content/10.1101/2025.11.28.689408v1" TargetMode="External"/><Relationship Id="rId7" Type="http://schemas.openxmlformats.org/officeDocument/2006/relationships/hyperlink" Target="https://www.sciencedirect.com/science/article/pii/S0042682225003654?via%3Dihub" TargetMode="External"/><Relationship Id="rId2" Type="http://schemas.openxmlformats.org/officeDocument/2006/relationships/hyperlink" Target="https://www.nature.com/articles/s41598-025-29856-9" TargetMode="External"/><Relationship Id="rId1" Type="http://schemas.openxmlformats.org/officeDocument/2006/relationships/slideLayout" Target="../slideLayouts/slideLayout5.xml"/><Relationship Id="rId6" Type="http://schemas.openxmlformats.org/officeDocument/2006/relationships/hyperlink" Target="https://link.springer.com/article/10.1007/s15010-025-02681-y" TargetMode="External"/><Relationship Id="rId5" Type="http://schemas.openxmlformats.org/officeDocument/2006/relationships/hyperlink" Target="https://www.science.org/doi/10.1126/science.adq4691" TargetMode="External"/><Relationship Id="rId10" Type="http://schemas.openxmlformats.org/officeDocument/2006/relationships/hyperlink" Target="https://www.ecdc.europa.eu/en/publications-data/scenarios-pre-pandemic-zoonotic-influenza-preparedness-and-response" TargetMode="External"/><Relationship Id="rId4" Type="http://schemas.openxmlformats.org/officeDocument/2006/relationships/hyperlink" Target="https://www.medrxiv.org/content/10.1101/2025.11.21.25340167v2" TargetMode="External"/><Relationship Id="rId9" Type="http://schemas.openxmlformats.org/officeDocument/2006/relationships/hyperlink" Target="https://pmc.ncbi.nlm.nih.gov/articles/PMC1262544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woah.org/en/statement-on-the-impact-of-hpai-on-wildlife-worldwide/#:~:text=Since%202021%2C%20the%20panzootic%20has,and%20persistence%20of%20this%20threat." TargetMode="External"/><Relationship Id="rId3" Type="http://schemas.openxmlformats.org/officeDocument/2006/relationships/hyperlink" Target="https://www.sciencedirect.com/science/article/pii/S0042682225003794?via%3Dihub" TargetMode="External"/><Relationship Id="rId7" Type="http://schemas.openxmlformats.org/officeDocument/2006/relationships/hyperlink" Target="https://www.nature.com/articles/s41597-025-06451-1" TargetMode="External"/><Relationship Id="rId12" Type="http://schemas.openxmlformats.org/officeDocument/2006/relationships/hyperlink" Target="https://cdnsciencepub.com/doi/10.1139/cjm-2025-0198" TargetMode="External"/><Relationship Id="rId2" Type="http://schemas.openxmlformats.org/officeDocument/2006/relationships/hyperlink" Target="https://www.ecdc.europa.eu/en/publications-data/avian-influenza-overview-september-november-2025" TargetMode="External"/><Relationship Id="rId1" Type="http://schemas.openxmlformats.org/officeDocument/2006/relationships/slideLayout" Target="../slideLayouts/slideLayout5.xml"/><Relationship Id="rId6" Type="http://schemas.openxmlformats.org/officeDocument/2006/relationships/hyperlink" Target="https://wwwnc.cdc.gov/eid/article/31/12/25-0783_article" TargetMode="External"/><Relationship Id="rId11" Type="http://schemas.openxmlformats.org/officeDocument/2006/relationships/hyperlink" Target="https://www.biorxiv.org/content/10.64898/2025.12.19.695329v1" TargetMode="External"/><Relationship Id="rId5" Type="http://schemas.openxmlformats.org/officeDocument/2006/relationships/hyperlink" Target="https://www.nature.com/articles/s41598-025-29340-4" TargetMode="External"/><Relationship Id="rId10" Type="http://schemas.openxmlformats.org/officeDocument/2006/relationships/hyperlink" Target="https://www.nature.com/articles/s41598-025-32771-8" TargetMode="External"/><Relationship Id="rId4" Type="http://schemas.openxmlformats.org/officeDocument/2006/relationships/hyperlink" Target="https://www.who.int/emergencies/disease-outbreak-news/item/2025-DON590" TargetMode="External"/><Relationship Id="rId9" Type="http://schemas.openxmlformats.org/officeDocument/2006/relationships/hyperlink" Target="https://academic.oup.com/immunohorizons/article/9/SI/vlaf061/8379089?login=fal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nature.com/articles/s41467-025-68245-8" TargetMode="External"/><Relationship Id="rId3" Type="http://schemas.openxmlformats.org/officeDocument/2006/relationships/hyperlink" Target="https://journals.plos.org/globalpublichealth/article?id=10.1371/journal.pgph.0005463" TargetMode="External"/><Relationship Id="rId7" Type="http://schemas.openxmlformats.org/officeDocument/2006/relationships/hyperlink" Target="https://advanced.onlinelibrary.wiley.com/doi/10.1002/ggn2.202500051" TargetMode="External"/><Relationship Id="rId2" Type="http://schemas.openxmlformats.org/officeDocument/2006/relationships/hyperlink" Target="https://wwwnc.cdc.gov/eid/article/31/12/25-1118_article" TargetMode="External"/><Relationship Id="rId1" Type="http://schemas.openxmlformats.org/officeDocument/2006/relationships/slideLayout" Target="../slideLayouts/slideLayout5.xml"/><Relationship Id="rId6" Type="http://schemas.openxmlformats.org/officeDocument/2006/relationships/hyperlink" Target="https://www.nature.com/articles/s41598-025-34736-3" TargetMode="External"/><Relationship Id="rId5" Type="http://schemas.openxmlformats.org/officeDocument/2006/relationships/hyperlink" Target="https://www.jstage.jst.go.jp/article/ghm/7/6/7_2025.01136/_article" TargetMode="External"/><Relationship Id="rId4" Type="http://schemas.openxmlformats.org/officeDocument/2006/relationships/hyperlink" Target="https://journals.plos.org/ploscompbiol/article?id=10.1371/journal.pcbi.1013874" TargetMode="External"/><Relationship Id="rId9" Type="http://schemas.openxmlformats.org/officeDocument/2006/relationships/hyperlink" Target="https://www.tandfonline.com/doi/full/10.1080/03079457.2025.258127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cwhc-rcsf.ca/avian_influenza_testing_results.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b642c24c-76ef-44e0-8fba-4c79326f45f0/?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fsa.onlinelibrary.wiley.com/doi/epdf/10.2903/j.efsa.2025.983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efsa.onlinelibrary.wiley.com/doi/epdf/10.2903/j.efsa.2025.9834" TargetMode="External"/><Relationship Id="rId4" Type="http://schemas.openxmlformats.org/officeDocument/2006/relationships/hyperlink" Target="https://webgate.ec.europa.eu/tracesnt/adis/public/notification/outbreaks-weekly-report-by-disease?diseaseReportType=HPAI_SHO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eurlaidata.izsvenezie.it/epidemio.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SCSSA Mise à jour du reseau de la volaille</a:t>
            </a:r>
          </a:p>
          <a:p>
            <a:pPr eaLnBrk="1" hangingPunct="1"/>
            <a:r>
              <a:rPr lang="en-CA" altLang="en-US" dirty="0"/>
              <a:t>22 janvier 2026</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LVAC® B.E.S.T AI + ND">
            <a:extLst>
              <a:ext uri="{FF2B5EF4-FFF2-40B4-BE49-F238E27FC236}">
                <a16:creationId xmlns:a16="http://schemas.microsoft.com/office/drawing/2014/main" id="{E19DE980-54E4-C276-480D-232CDE41F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429" y="4153087"/>
            <a:ext cx="3511847" cy="2339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D465DC-80F9-34EE-5681-D176AFBC90FC}"/>
              </a:ext>
            </a:extLst>
          </p:cNvPr>
          <p:cNvSpPr>
            <a:spLocks noGrp="1"/>
          </p:cNvSpPr>
          <p:nvPr>
            <p:ph type="title"/>
          </p:nvPr>
        </p:nvSpPr>
        <p:spPr/>
        <p:txBody>
          <a:bodyPr/>
          <a:lstStyle/>
          <a:p>
            <a:r>
              <a:rPr lang="en-CA" sz="2400" dirty="0">
                <a:hlinkClick r:id="rId4"/>
              </a:rPr>
              <a:t>Dans quelle mesure la population de canards peut-elle être protégée après vaccination contre la grippe aviaire hautement pathogène ? Contributions d'une approche de modélisation et de données de terrain françaises - ScienceDirect</a:t>
            </a:r>
            <a:br>
              <a:rPr lang="en-CA" sz="2400" dirty="0"/>
            </a:br>
            <a:endParaRPr lang="en-CA" sz="2400" dirty="0"/>
          </a:p>
        </p:txBody>
      </p:sp>
      <p:sp>
        <p:nvSpPr>
          <p:cNvPr id="5" name="Text Placeholder 4">
            <a:extLst>
              <a:ext uri="{FF2B5EF4-FFF2-40B4-BE49-F238E27FC236}">
                <a16:creationId xmlns:a16="http://schemas.microsoft.com/office/drawing/2014/main" id="{56EE266B-9C38-5851-42AB-47517D6721CB}"/>
              </a:ext>
            </a:extLst>
          </p:cNvPr>
          <p:cNvSpPr>
            <a:spLocks noGrp="1"/>
          </p:cNvSpPr>
          <p:nvPr>
            <p:ph type="body" idx="1"/>
          </p:nvPr>
        </p:nvSpPr>
        <p:spPr>
          <a:xfrm>
            <a:off x="200759" y="1243375"/>
            <a:ext cx="5157787" cy="823912"/>
          </a:xfrm>
        </p:spPr>
        <p:txBody>
          <a:bodyPr/>
          <a:lstStyle/>
          <a:p>
            <a:r>
              <a:rPr lang="en-CA" dirty="0"/>
              <a:t>Approche</a:t>
            </a:r>
          </a:p>
        </p:txBody>
      </p:sp>
      <p:sp>
        <p:nvSpPr>
          <p:cNvPr id="6" name="Content Placeholder 5">
            <a:extLst>
              <a:ext uri="{FF2B5EF4-FFF2-40B4-BE49-F238E27FC236}">
                <a16:creationId xmlns:a16="http://schemas.microsoft.com/office/drawing/2014/main" id="{3C6B0B16-9E0B-68AA-E504-8CA5DC5B2C82}"/>
              </a:ext>
            </a:extLst>
          </p:cNvPr>
          <p:cNvSpPr>
            <a:spLocks noGrp="1"/>
          </p:cNvSpPr>
          <p:nvPr>
            <p:ph sz="half" idx="2"/>
          </p:nvPr>
        </p:nvSpPr>
        <p:spPr>
          <a:xfrm>
            <a:off x="200759" y="2104428"/>
            <a:ext cx="6369090" cy="3684588"/>
          </a:xfrm>
        </p:spPr>
        <p:txBody>
          <a:bodyPr/>
          <a:lstStyle/>
          <a:p>
            <a:r>
              <a:rPr lang="en-CA" sz="2400" dirty="0"/>
              <a:t>Scénario de modélisation théorique</a:t>
            </a:r>
          </a:p>
          <a:p>
            <a:pPr lvl="1"/>
            <a:r>
              <a:rPr lang="en-CA" dirty="0"/>
              <a:t>niveau de protection attendu si la vaccination est effectuée conformément aux recommandations</a:t>
            </a:r>
          </a:p>
          <a:p>
            <a:r>
              <a:rPr lang="en-CA" sz="2400" dirty="0"/>
              <a:t>Scénario basé sur des données de terrain</a:t>
            </a:r>
          </a:p>
          <a:p>
            <a:pPr lvl="1"/>
            <a:r>
              <a:rPr lang="en-CA" dirty="0"/>
              <a:t>données réelles décrivant le niveau de protection dans les conditions réelles</a:t>
            </a:r>
          </a:p>
          <a:p>
            <a:r>
              <a:rPr lang="en-CA" sz="2400" dirty="0"/>
              <a:t>Évaluation de l'immunité au niveau de l'ensemble du troupeau</a:t>
            </a:r>
          </a:p>
          <a:p>
            <a:r>
              <a:rPr lang="en-CA" sz="2400" dirty="0"/>
              <a:t>Ne couvre pas la réponse immunitaire au sein du troupeau</a:t>
            </a:r>
          </a:p>
          <a:p>
            <a:r>
              <a:rPr lang="en-CA" sz="2400" dirty="0"/>
              <a:t>1ere 6 </a:t>
            </a:r>
            <a:r>
              <a:rPr lang="en-CA" sz="2400" dirty="0" err="1"/>
              <a:t>mois</a:t>
            </a:r>
            <a:r>
              <a:rPr lang="en-CA" sz="2400" dirty="0"/>
              <a:t> de vaccination en 2023-24</a:t>
            </a:r>
          </a:p>
        </p:txBody>
      </p:sp>
      <p:sp>
        <p:nvSpPr>
          <p:cNvPr id="7" name="Text Placeholder 6">
            <a:extLst>
              <a:ext uri="{FF2B5EF4-FFF2-40B4-BE49-F238E27FC236}">
                <a16:creationId xmlns:a16="http://schemas.microsoft.com/office/drawing/2014/main" id="{DBCCC69E-3C71-5CFF-6493-24B83489FAED}"/>
              </a:ext>
            </a:extLst>
          </p:cNvPr>
          <p:cNvSpPr>
            <a:spLocks noGrp="1"/>
          </p:cNvSpPr>
          <p:nvPr>
            <p:ph type="body" sz="quarter" idx="3"/>
          </p:nvPr>
        </p:nvSpPr>
        <p:spPr>
          <a:xfrm>
            <a:off x="6412349" y="1690689"/>
            <a:ext cx="3953432" cy="400647"/>
          </a:xfrm>
        </p:spPr>
        <p:txBody>
          <a:bodyPr/>
          <a:lstStyle/>
          <a:p>
            <a:r>
              <a:rPr lang="en-CA" dirty="0"/>
              <a:t>Vaccin – </a:t>
            </a:r>
            <a:r>
              <a:rPr lang="en-CA" dirty="0" err="1"/>
              <a:t>Volvac </a:t>
            </a:r>
            <a:r>
              <a:rPr lang="en-CA" dirty="0"/>
              <a:t>B.E.S.T</a:t>
            </a:r>
          </a:p>
        </p:txBody>
      </p:sp>
      <p:sp>
        <p:nvSpPr>
          <p:cNvPr id="8" name="Content Placeholder 7">
            <a:extLst>
              <a:ext uri="{FF2B5EF4-FFF2-40B4-BE49-F238E27FC236}">
                <a16:creationId xmlns:a16="http://schemas.microsoft.com/office/drawing/2014/main" id="{9472672F-8AB2-4EB5-CB4C-69788643B8AA}"/>
              </a:ext>
            </a:extLst>
          </p:cNvPr>
          <p:cNvSpPr>
            <a:spLocks noGrp="1"/>
          </p:cNvSpPr>
          <p:nvPr>
            <p:ph sz="quarter" idx="4"/>
          </p:nvPr>
        </p:nvSpPr>
        <p:spPr>
          <a:xfrm>
            <a:off x="6412349" y="2104428"/>
            <a:ext cx="5183188" cy="3684588"/>
          </a:xfrm>
        </p:spPr>
        <p:txBody>
          <a:bodyPr/>
          <a:lstStyle/>
          <a:p>
            <a:r>
              <a:rPr lang="en-CA" dirty="0"/>
              <a:t>Vaccin sous-unitaire inactivé bivalent</a:t>
            </a:r>
          </a:p>
          <a:p>
            <a:pPr lvl="1"/>
            <a:r>
              <a:rPr lang="en-CA" dirty="0"/>
              <a:t>H5 issu du H5N1 2.3.2 A/Duck/China/E319-2/2003</a:t>
            </a:r>
          </a:p>
          <a:p>
            <a:pPr lvl="1"/>
            <a:r>
              <a:rPr lang="en-CA" dirty="0"/>
              <a:t>Orthoavulavirus aviaire de type 1 inactivé</a:t>
            </a:r>
          </a:p>
        </p:txBody>
      </p:sp>
    </p:spTree>
    <p:extLst>
      <p:ext uri="{BB962C8B-B14F-4D97-AF65-F5344CB8AC3E}">
        <p14:creationId xmlns:p14="http://schemas.microsoft.com/office/powerpoint/2010/main" val="314002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8F7B7B-0B00-7ED6-6B4E-FAF845951E62}"/>
              </a:ext>
            </a:extLst>
          </p:cNvPr>
          <p:cNvSpPr>
            <a:spLocks noGrp="1"/>
          </p:cNvSpPr>
          <p:nvPr>
            <p:ph type="title"/>
          </p:nvPr>
        </p:nvSpPr>
        <p:spPr>
          <a:xfrm>
            <a:off x="838200" y="-46553"/>
            <a:ext cx="10515600" cy="1325563"/>
          </a:xfrm>
        </p:spPr>
        <p:txBody>
          <a:bodyPr/>
          <a:lstStyle/>
          <a:p>
            <a:r>
              <a:rPr lang="en-CA" dirty="0"/>
              <a:t>Protocoles vaccinaux</a:t>
            </a:r>
          </a:p>
        </p:txBody>
      </p:sp>
      <p:sp>
        <p:nvSpPr>
          <p:cNvPr id="8" name="Text Placeholder 7">
            <a:extLst>
              <a:ext uri="{FF2B5EF4-FFF2-40B4-BE49-F238E27FC236}">
                <a16:creationId xmlns:a16="http://schemas.microsoft.com/office/drawing/2014/main" id="{3646642D-B818-5F19-BE91-BE6CF5E154A5}"/>
              </a:ext>
            </a:extLst>
          </p:cNvPr>
          <p:cNvSpPr>
            <a:spLocks noGrp="1"/>
          </p:cNvSpPr>
          <p:nvPr>
            <p:ph type="body" sz="quarter" idx="13"/>
          </p:nvPr>
        </p:nvSpPr>
        <p:spPr/>
        <p:txBody>
          <a:bodyPr/>
          <a:lstStyle/>
          <a:p>
            <a:endParaRPr lang="en-CA" dirty="0"/>
          </a:p>
        </p:txBody>
      </p:sp>
      <p:graphicFrame>
        <p:nvGraphicFramePr>
          <p:cNvPr id="9" name="Table 8">
            <a:extLst>
              <a:ext uri="{FF2B5EF4-FFF2-40B4-BE49-F238E27FC236}">
                <a16:creationId xmlns:a16="http://schemas.microsoft.com/office/drawing/2014/main" id="{3154E872-F9E6-7FA9-0236-33D5D3AD20DE}"/>
              </a:ext>
            </a:extLst>
          </p:cNvPr>
          <p:cNvGraphicFramePr>
            <a:graphicFrameLocks noGrp="1"/>
          </p:cNvGraphicFramePr>
          <p:nvPr>
            <p:extLst>
              <p:ext uri="{D42A27DB-BD31-4B8C-83A1-F6EECF244321}">
                <p14:modId xmlns:p14="http://schemas.microsoft.com/office/powerpoint/2010/main" val="1802571841"/>
              </p:ext>
            </p:extLst>
          </p:nvPr>
        </p:nvGraphicFramePr>
        <p:xfrm>
          <a:off x="757518" y="1364317"/>
          <a:ext cx="10300446" cy="4469496"/>
        </p:xfrm>
        <a:graphic>
          <a:graphicData uri="http://schemas.openxmlformats.org/drawingml/2006/table">
            <a:tbl>
              <a:tblPr>
                <a:tableStyleId>{46F890A9-2807-4EBB-B81D-B2AA78EC7F39}</a:tableStyleId>
              </a:tblPr>
              <a:tblGrid>
                <a:gridCol w="2348752">
                  <a:extLst>
                    <a:ext uri="{9D8B030D-6E8A-4147-A177-3AD203B41FA5}">
                      <a16:colId xmlns:a16="http://schemas.microsoft.com/office/drawing/2014/main" val="2253836877"/>
                    </a:ext>
                  </a:extLst>
                </a:gridCol>
                <a:gridCol w="1990165">
                  <a:extLst>
                    <a:ext uri="{9D8B030D-6E8A-4147-A177-3AD203B41FA5}">
                      <a16:colId xmlns:a16="http://schemas.microsoft.com/office/drawing/2014/main" val="2084311852"/>
                    </a:ext>
                  </a:extLst>
                </a:gridCol>
                <a:gridCol w="2102223">
                  <a:extLst>
                    <a:ext uri="{9D8B030D-6E8A-4147-A177-3AD203B41FA5}">
                      <a16:colId xmlns:a16="http://schemas.microsoft.com/office/drawing/2014/main" val="2941112325"/>
                    </a:ext>
                  </a:extLst>
                </a:gridCol>
                <a:gridCol w="3859306">
                  <a:extLst>
                    <a:ext uri="{9D8B030D-6E8A-4147-A177-3AD203B41FA5}">
                      <a16:colId xmlns:a16="http://schemas.microsoft.com/office/drawing/2014/main" val="3395705753"/>
                    </a:ext>
                  </a:extLst>
                </a:gridCol>
              </a:tblGrid>
              <a:tr h="523711">
                <a:tc>
                  <a:txBody>
                    <a:bodyPr/>
                    <a:lstStyle/>
                    <a:p>
                      <a:pPr algn="l" fontAlgn="b"/>
                      <a:endParaRPr lang="en-CA" sz="24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CA" sz="2400" b="1" u="none" strike="noStrike" dirty="0">
                          <a:effectLst/>
                        </a:rPr>
                        <a:t>Première dose</a:t>
                      </a:r>
                      <a:endParaRPr lang="en-CA" sz="2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l" fontAlgn="b"/>
                      <a:r>
                        <a:rPr lang="en-CA" sz="2400" b="1" u="none" strike="noStrike">
                          <a:effectLst/>
                        </a:rPr>
                        <a:t>Deuxième dose</a:t>
                      </a:r>
                      <a:endParaRPr lang="en-CA" sz="2400" b="1"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CA" sz="2400" b="1" u="none" strike="noStrike" dirty="0">
                          <a:effectLst/>
                        </a:rPr>
                        <a:t>Troisième dose</a:t>
                      </a:r>
                      <a:endParaRPr lang="en-CA" sz="2400" b="1" i="0" u="none" strike="noStrike" dirty="0">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54258626"/>
                  </a:ext>
                </a:extLst>
              </a:tr>
              <a:tr h="523711">
                <a:tc>
                  <a:txBody>
                    <a:bodyPr/>
                    <a:lstStyle/>
                    <a:p>
                      <a:pPr algn="l" fontAlgn="b"/>
                      <a:r>
                        <a:rPr lang="en-CA" sz="2400" b="1" u="none" strike="noStrike" dirty="0">
                          <a:solidFill>
                            <a:schemeClr val="accent5">
                              <a:lumMod val="50000"/>
                            </a:schemeClr>
                          </a:solidFill>
                          <a:effectLst/>
                        </a:rPr>
                        <a:t>Canards de chair </a:t>
                      </a:r>
                      <a:r>
                        <a:rPr lang="en-CA" sz="2400" b="0" i="1" u="none" strike="noStrike" dirty="0">
                          <a:effectLst/>
                        </a:rPr>
                        <a:t>Canards de Barbarie</a:t>
                      </a:r>
                      <a:endParaRPr lang="en-CA" sz="2400" b="0" i="1"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10 jours </a:t>
                      </a:r>
                    </a:p>
                    <a:p>
                      <a:pPr algn="l" fontAlgn="b"/>
                      <a:r>
                        <a:rPr lang="en-CA" sz="2400" u="none" strike="noStrike" dirty="0">
                          <a:effectLst/>
                        </a:rPr>
                        <a:t>(max. 21 jours)</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28 jours </a:t>
                      </a:r>
                    </a:p>
                    <a:p>
                      <a:pPr algn="l" fontAlgn="b"/>
                      <a:r>
                        <a:rPr lang="en-CA" sz="2400" u="none" strike="noStrike" dirty="0">
                          <a:effectLst/>
                        </a:rPr>
                        <a:t>(max. 23 jours après la première dose)</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a:effectLst/>
                        </a:rPr>
                        <a:t>non obligatoire</a:t>
                      </a:r>
                      <a:endParaRPr lang="en-CA" sz="2400" b="0" i="0" u="none" strike="noStrike">
                        <a:solidFill>
                          <a:srgbClr val="000000"/>
                        </a:solidFill>
                        <a:effectLst/>
                        <a:latin typeface="Aptos Narrow" panose="020B0004020202020204" pitchFamily="34" charset="0"/>
                      </a:endParaRPr>
                    </a:p>
                  </a:txBody>
                  <a:tcPr marL="4763" marR="4763" marT="4763" marB="0" anchor="ctr"/>
                </a:tc>
                <a:extLst>
                  <a:ext uri="{0D108BD9-81ED-4DB2-BD59-A6C34878D82A}">
                    <a16:rowId xmlns:a16="http://schemas.microsoft.com/office/drawing/2014/main" val="1457831719"/>
                  </a:ext>
                </a:extLst>
              </a:tr>
              <a:tr h="523711">
                <a:tc>
                  <a:txBody>
                    <a:bodyPr/>
                    <a:lstStyle/>
                    <a:p>
                      <a:pPr algn="l" fontAlgn="b"/>
                      <a:r>
                        <a:rPr lang="en-CA" sz="2400" b="0" i="1" u="none" strike="noStrike" dirty="0">
                          <a:effectLst/>
                        </a:rPr>
                        <a:t>Canards de Pékin</a:t>
                      </a:r>
                      <a:endParaRPr lang="en-CA" sz="2400" b="0" i="1"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1 jour</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a:effectLst/>
                        </a:rPr>
                        <a:t>28 jours  </a:t>
                      </a:r>
                      <a:endParaRPr lang="en-CA" sz="2400" b="0" i="0" u="none" strike="noStrike">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a:effectLst/>
                        </a:rPr>
                        <a:t>non obligatoire</a:t>
                      </a:r>
                      <a:endParaRPr lang="en-CA" sz="2400" b="0" i="0" u="none" strike="noStrike">
                        <a:solidFill>
                          <a:srgbClr val="000000"/>
                        </a:solidFill>
                        <a:effectLst/>
                        <a:latin typeface="Aptos Narrow" panose="020B0004020202020204" pitchFamily="34" charset="0"/>
                      </a:endParaRPr>
                    </a:p>
                  </a:txBody>
                  <a:tcPr marL="4763" marR="4763" marT="4763" marB="0" anchor="ctr"/>
                </a:tc>
                <a:extLst>
                  <a:ext uri="{0D108BD9-81ED-4DB2-BD59-A6C34878D82A}">
                    <a16:rowId xmlns:a16="http://schemas.microsoft.com/office/drawing/2014/main" val="1039775077"/>
                  </a:ext>
                </a:extLst>
              </a:tr>
              <a:tr h="1954271">
                <a:tc>
                  <a:txBody>
                    <a:bodyPr/>
                    <a:lstStyle/>
                    <a:p>
                      <a:pPr algn="l" fontAlgn="b"/>
                      <a:r>
                        <a:rPr lang="en-CA" sz="2400" b="1" u="none" strike="noStrike" dirty="0">
                          <a:solidFill>
                            <a:schemeClr val="accent5">
                              <a:lumMod val="50000"/>
                            </a:schemeClr>
                          </a:solidFill>
                          <a:effectLst/>
                        </a:rPr>
                        <a:t>Canards d'engraissement</a:t>
                      </a:r>
                      <a:endParaRPr lang="en-CA" sz="2400" b="1" i="0" u="none" strike="noStrike" dirty="0">
                        <a:solidFill>
                          <a:schemeClr val="accent5">
                            <a:lumMod val="50000"/>
                          </a:schemeClr>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10 jours </a:t>
                      </a:r>
                    </a:p>
                    <a:p>
                      <a:pPr algn="l" fontAlgn="b"/>
                      <a:r>
                        <a:rPr lang="en-CA" sz="2400" u="none" strike="noStrike" dirty="0">
                          <a:effectLst/>
                        </a:rPr>
                        <a:t>(max. 21 jours)</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28 jours </a:t>
                      </a:r>
                    </a:p>
                    <a:p>
                      <a:pPr algn="l" fontAlgn="b"/>
                      <a:r>
                        <a:rPr lang="en-CA" sz="2400" u="none" strike="noStrike" dirty="0">
                          <a:effectLst/>
                        </a:rPr>
                        <a:t>(max. 23 jours après la première dose)</a:t>
                      </a:r>
                      <a:endParaRPr lang="en-CA" sz="2400" b="0" i="0" u="none" strike="noStrike" dirty="0">
                        <a:solidFill>
                          <a:srgbClr val="000000"/>
                        </a:solidFill>
                        <a:effectLst/>
                        <a:latin typeface="Aptos Narrow" panose="020B0004020202020204" pitchFamily="34" charset="0"/>
                      </a:endParaRPr>
                    </a:p>
                  </a:txBody>
                  <a:tcPr marL="4763" marR="4763" marT="4763" marB="0" anchor="ctr"/>
                </a:tc>
                <a:tc>
                  <a:txBody>
                    <a:bodyPr/>
                    <a:lstStyle/>
                    <a:p>
                      <a:pPr algn="l" fontAlgn="b"/>
                      <a:r>
                        <a:rPr lang="en-CA" sz="2400" u="none" strike="noStrike" dirty="0">
                          <a:effectLst/>
                        </a:rPr>
                        <a:t>obligatoire dans les zones à haut risque, sauf s'ils sont abattus avant l'âge de 56 jours, 56-61 jours</a:t>
                      </a:r>
                      <a:endParaRPr lang="en-CA" sz="2400" b="0" i="0" u="none" strike="noStrike" dirty="0">
                        <a:solidFill>
                          <a:srgbClr val="000000"/>
                        </a:solidFill>
                        <a:effectLst/>
                        <a:latin typeface="Aptos Narrow" panose="020B0004020202020204" pitchFamily="34" charset="0"/>
                      </a:endParaRPr>
                    </a:p>
                  </a:txBody>
                  <a:tcPr marL="4763" marR="4763" marT="4763" marB="0" anchor="ctr"/>
                </a:tc>
                <a:extLst>
                  <a:ext uri="{0D108BD9-81ED-4DB2-BD59-A6C34878D82A}">
                    <a16:rowId xmlns:a16="http://schemas.microsoft.com/office/drawing/2014/main" val="1412792907"/>
                  </a:ext>
                </a:extLst>
              </a:tr>
            </a:tbl>
          </a:graphicData>
        </a:graphic>
      </p:graphicFrame>
      <p:sp>
        <p:nvSpPr>
          <p:cNvPr id="13" name="TextBox 12">
            <a:extLst>
              <a:ext uri="{FF2B5EF4-FFF2-40B4-BE49-F238E27FC236}">
                <a16:creationId xmlns:a16="http://schemas.microsoft.com/office/drawing/2014/main" id="{58877DA0-BDA7-7845-4D71-52C99BFFCC5B}"/>
              </a:ext>
            </a:extLst>
          </p:cNvPr>
          <p:cNvSpPr txBox="1"/>
          <p:nvPr/>
        </p:nvSpPr>
        <p:spPr>
          <a:xfrm>
            <a:off x="158482" y="5833813"/>
            <a:ext cx="11255829" cy="646331"/>
          </a:xfrm>
          <a:prstGeom prst="rect">
            <a:avLst/>
          </a:prstGeom>
          <a:noFill/>
        </p:spPr>
        <p:txBody>
          <a:bodyPr wrap="square">
            <a:spAutoFit/>
          </a:bodyPr>
          <a:lstStyle/>
          <a:p>
            <a:r>
              <a:rPr lang="en-CA" dirty="0">
                <a:hlinkClick r:id="rId2"/>
              </a:rPr>
              <a:t>Dans quelle mesure la population de canards peut-elle être protégée après vaccination contre la grippe aviaire hautement pathogène ? Contributions d'une approche de modélisation et de données de terrain françaises - ScienceDirect</a:t>
            </a:r>
            <a:endParaRPr lang="en-CA" dirty="0"/>
          </a:p>
        </p:txBody>
      </p:sp>
    </p:spTree>
    <p:extLst>
      <p:ext uri="{BB962C8B-B14F-4D97-AF65-F5344CB8AC3E}">
        <p14:creationId xmlns:p14="http://schemas.microsoft.com/office/powerpoint/2010/main" val="217559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F78ED-B3A6-559C-4A34-2C17D84D9F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E3F87-E69F-C45A-9EB3-FCC6906F8544}"/>
              </a:ext>
            </a:extLst>
          </p:cNvPr>
          <p:cNvSpPr>
            <a:spLocks noGrp="1"/>
          </p:cNvSpPr>
          <p:nvPr>
            <p:ph type="title"/>
          </p:nvPr>
        </p:nvSpPr>
        <p:spPr>
          <a:xfrm>
            <a:off x="838200" y="1"/>
            <a:ext cx="10515600" cy="868296"/>
          </a:xfrm>
        </p:spPr>
        <p:txBody>
          <a:bodyPr/>
          <a:lstStyle/>
          <a:p>
            <a:r>
              <a:rPr lang="en-CA" dirty="0"/>
              <a:t>Résultats</a:t>
            </a:r>
          </a:p>
        </p:txBody>
      </p:sp>
      <p:sp>
        <p:nvSpPr>
          <p:cNvPr id="5" name="Content Placeholder 4">
            <a:extLst>
              <a:ext uri="{FF2B5EF4-FFF2-40B4-BE49-F238E27FC236}">
                <a16:creationId xmlns:a16="http://schemas.microsoft.com/office/drawing/2014/main" id="{77593338-58C8-08AC-0CEE-7571AFA89CD2}"/>
              </a:ext>
            </a:extLst>
          </p:cNvPr>
          <p:cNvSpPr>
            <a:spLocks noGrp="1"/>
          </p:cNvSpPr>
          <p:nvPr>
            <p:ph sz="half" idx="1"/>
          </p:nvPr>
        </p:nvSpPr>
        <p:spPr>
          <a:xfrm>
            <a:off x="246529" y="926593"/>
            <a:ext cx="5181600" cy="4351338"/>
          </a:xfrm>
        </p:spPr>
        <p:txBody>
          <a:bodyPr/>
          <a:lstStyle/>
          <a:p>
            <a:r>
              <a:rPr lang="en-CA" dirty="0"/>
              <a:t>51 millions de doses de vaccin administrées</a:t>
            </a:r>
          </a:p>
          <a:p>
            <a:pPr lvl="1"/>
            <a:r>
              <a:rPr lang="en-CA" dirty="0"/>
              <a:t>51 % de canards destinés à la consommation</a:t>
            </a:r>
          </a:p>
          <a:p>
            <a:pPr lvl="1"/>
            <a:r>
              <a:rPr lang="en-CA" dirty="0"/>
              <a:t>49 % de canards </a:t>
            </a:r>
            <a:r>
              <a:rPr lang="en-CA" dirty="0" err="1"/>
              <a:t>d'engraissement</a:t>
            </a:r>
            <a:endParaRPr lang="en-CA" dirty="0"/>
          </a:p>
          <a:p>
            <a:r>
              <a:rPr lang="en-CA" dirty="0"/>
              <a:t>&gt;95 % de conformité à l'obligation de vaccination</a:t>
            </a:r>
          </a:p>
          <a:p>
            <a:r>
              <a:rPr lang="en-CA" dirty="0"/>
              <a:t>40 à 50 % des troupeaux entièrement protégés pendant la période de 6 mois (deuxième ou troisième dose)</a:t>
            </a:r>
          </a:p>
          <a:p>
            <a:r>
              <a:rPr lang="en-CA" dirty="0"/>
              <a:t>40 % avec une protection primaire de la première dose</a:t>
            </a:r>
          </a:p>
        </p:txBody>
      </p:sp>
      <p:pic>
        <p:nvPicPr>
          <p:cNvPr id="2" name="Picture 1">
            <a:extLst>
              <a:ext uri="{FF2B5EF4-FFF2-40B4-BE49-F238E27FC236}">
                <a16:creationId xmlns:a16="http://schemas.microsoft.com/office/drawing/2014/main" id="{B4CDB93C-8090-F089-F997-19434BD4A718}"/>
              </a:ext>
            </a:extLst>
          </p:cNvPr>
          <p:cNvPicPr>
            <a:picLocks noChangeAspect="1"/>
          </p:cNvPicPr>
          <p:nvPr/>
        </p:nvPicPr>
        <p:blipFill>
          <a:blip r:embed="rId3"/>
          <a:stretch>
            <a:fillRect/>
          </a:stretch>
        </p:blipFill>
        <p:spPr>
          <a:xfrm>
            <a:off x="5176475" y="1093103"/>
            <a:ext cx="7015525" cy="4243124"/>
          </a:xfrm>
          <a:prstGeom prst="rect">
            <a:avLst/>
          </a:prstGeom>
        </p:spPr>
      </p:pic>
      <p:sp>
        <p:nvSpPr>
          <p:cNvPr id="7" name="TextBox 6">
            <a:extLst>
              <a:ext uri="{FF2B5EF4-FFF2-40B4-BE49-F238E27FC236}">
                <a16:creationId xmlns:a16="http://schemas.microsoft.com/office/drawing/2014/main" id="{03CF4E39-C1EC-C713-ED22-9F220015F0F7}"/>
              </a:ext>
            </a:extLst>
          </p:cNvPr>
          <p:cNvSpPr txBox="1"/>
          <p:nvPr/>
        </p:nvSpPr>
        <p:spPr>
          <a:xfrm>
            <a:off x="6208699" y="5636341"/>
            <a:ext cx="5234748" cy="738664"/>
          </a:xfrm>
          <a:prstGeom prst="rect">
            <a:avLst/>
          </a:prstGeom>
          <a:noFill/>
        </p:spPr>
        <p:txBody>
          <a:bodyPr wrap="square">
            <a:spAutoFit/>
          </a:bodyPr>
          <a:lstStyle/>
          <a:p>
            <a:r>
              <a:rPr lang="en-CA" sz="1400" dirty="0">
                <a:hlinkClick r:id="rId4"/>
              </a:rPr>
              <a:t>Dans quelle mesure la population de canards peut-elle être protégée après vaccination contre la grippe aviaire hautement pathogène ? Contributions d'une approche de modélisation et de données de terrain françaises - ScienceDirect</a:t>
            </a:r>
            <a:endParaRPr lang="en-CA" sz="1400" dirty="0"/>
          </a:p>
        </p:txBody>
      </p:sp>
    </p:spTree>
    <p:extLst>
      <p:ext uri="{BB962C8B-B14F-4D97-AF65-F5344CB8AC3E}">
        <p14:creationId xmlns:p14="http://schemas.microsoft.com/office/powerpoint/2010/main" val="212134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extLst>
              <a:ext uri="{FF2B5EF4-FFF2-40B4-BE49-F238E27FC236}">
                <a16:creationId xmlns:a16="http://schemas.microsoft.com/office/drawing/2014/main" id="{84AE5E5C-F13B-ECD6-2B0A-F42C146136B0}"/>
              </a:ext>
            </a:extLst>
          </p:cNvPr>
          <p:cNvPicPr>
            <a:picLocks noChangeAspect="1"/>
          </p:cNvPicPr>
          <p:nvPr/>
        </p:nvPicPr>
        <p:blipFill>
          <a:blip r:embed="rId4"/>
          <a:stretch>
            <a:fillRect/>
          </a:stretch>
        </p:blipFill>
        <p:spPr>
          <a:xfrm>
            <a:off x="6137328" y="818707"/>
            <a:ext cx="5991298" cy="6039293"/>
          </a:xfrm>
          <a:prstGeom prst="rect">
            <a:avLst/>
          </a:prstGeom>
        </p:spPr>
      </p:pic>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a:xfrm>
            <a:off x="838200" y="144781"/>
            <a:ext cx="10515600" cy="1047916"/>
          </a:xfrm>
        </p:spPr>
        <p:txBody>
          <a:bodyPr>
            <a:normAutofit fontScale="90000"/>
          </a:bodyPr>
          <a:lstStyle/>
          <a:p>
            <a:r>
              <a:rPr lang="en-CA" dirty="0"/>
              <a:t>Cas internationaux récents d'infection humaine par le virus H5N1</a:t>
            </a:r>
          </a:p>
        </p:txBody>
      </p:sp>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2342" y="92314"/>
            <a:ext cx="1405890" cy="1405890"/>
          </a:xfrm>
          <a:prstGeom prst="rect">
            <a:avLst/>
          </a:prstGeom>
        </p:spPr>
      </p:pic>
      <p:sp>
        <p:nvSpPr>
          <p:cNvPr id="4" name="Content Placeholder 3">
            <a:extLst>
              <a:ext uri="{FF2B5EF4-FFF2-40B4-BE49-F238E27FC236}">
                <a16:creationId xmlns:a16="http://schemas.microsoft.com/office/drawing/2014/main" id="{3D7B740A-0C8D-BA6B-7569-46BA66E30E8E}"/>
              </a:ext>
            </a:extLst>
          </p:cNvPr>
          <p:cNvSpPr>
            <a:spLocks noGrp="1"/>
          </p:cNvSpPr>
          <p:nvPr>
            <p:ph sz="half" idx="1"/>
          </p:nvPr>
        </p:nvSpPr>
        <p:spPr>
          <a:xfrm>
            <a:off x="63374" y="1245164"/>
            <a:ext cx="6535546" cy="2371060"/>
          </a:xfrm>
        </p:spPr>
        <p:txBody>
          <a:bodyPr/>
          <a:lstStyle/>
          <a:p>
            <a:r>
              <a:rPr lang="en-CA" sz="2000" dirty="0"/>
              <a:t>Baisse du nombre total de cas depuis 2024 en raison du faible nombre de cas signalés aux États-Unis liés à des infections dans des exploitations laitières</a:t>
            </a:r>
          </a:p>
          <a:p>
            <a:pPr marL="0" indent="0">
              <a:buNone/>
            </a:pPr>
            <a:r>
              <a:rPr lang="en-CA" sz="2000" dirty="0"/>
              <a:t>Cas notables en 2025</a:t>
            </a:r>
          </a:p>
          <a:p>
            <a:r>
              <a:rPr lang="en-CA" sz="2000" dirty="0"/>
              <a:t>Cambodge (18) clade 2.3.2.1e (9 décès)</a:t>
            </a:r>
          </a:p>
          <a:p>
            <a:pPr lvl="1"/>
            <a:r>
              <a:rPr lang="en-CA" sz="2000" dirty="0"/>
              <a:t>Tous avaient été en contact avec des oiseaux domestiques</a:t>
            </a:r>
          </a:p>
          <a:p>
            <a:r>
              <a:rPr lang="en-CA" sz="2000" dirty="0">
                <a:hlinkClick r:id="rId6"/>
              </a:rPr>
              <a:t>Mortalité due au virus H5N5 </a:t>
            </a:r>
            <a:r>
              <a:rPr lang="en-CA" sz="2000" dirty="0"/>
              <a:t>dans l'État de Washington</a:t>
            </a:r>
          </a:p>
          <a:p>
            <a:pPr lvl="1"/>
            <a:r>
              <a:rPr lang="en-CA" sz="2000" dirty="0"/>
              <a:t>Volailles de basse-cour </a:t>
            </a:r>
          </a:p>
          <a:p>
            <a:r>
              <a:rPr lang="en-CA" sz="2000" dirty="0"/>
              <a:t>Aucune transmission interhumaine observée</a:t>
            </a:r>
          </a:p>
          <a:p>
            <a:r>
              <a:rPr lang="en-CA" sz="2000" dirty="0">
                <a:hlinkClick r:id="rId7"/>
              </a:rPr>
              <a:t>Résumé et évaluation de la grippe à l'interface homme-animal, 19 décembre 2025</a:t>
            </a:r>
            <a:endParaRPr lang="en-CA" sz="2000" dirty="0"/>
          </a:p>
          <a:p>
            <a:r>
              <a:rPr lang="en-CA" sz="2000" dirty="0">
                <a:hlinkClick r:id="rId3"/>
              </a:rPr>
              <a:t>Cas humains mondiaux d'influenza A(H5N1), 1997-2025 | Grippe aviaire | CDC</a:t>
            </a:r>
            <a:endParaRPr lang="en-CA" sz="2000" dirty="0"/>
          </a:p>
        </p:txBody>
      </p:sp>
    </p:spTree>
    <p:extLst>
      <p:ext uri="{BB962C8B-B14F-4D97-AF65-F5344CB8AC3E}">
        <p14:creationId xmlns:p14="http://schemas.microsoft.com/office/powerpoint/2010/main" val="56430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9F18-DBA1-E043-67E4-6E6324B493D6}"/>
              </a:ext>
            </a:extLst>
          </p:cNvPr>
          <p:cNvSpPr>
            <a:spLocks noGrp="1"/>
          </p:cNvSpPr>
          <p:nvPr>
            <p:ph type="title"/>
          </p:nvPr>
        </p:nvSpPr>
        <p:spPr>
          <a:xfrm>
            <a:off x="838200" y="-152748"/>
            <a:ext cx="10515600" cy="1325563"/>
          </a:xfrm>
        </p:spPr>
        <p:txBody>
          <a:bodyPr/>
          <a:lstStyle/>
          <a:p>
            <a:r>
              <a:rPr lang="en-CA" sz="2000" dirty="0">
                <a:hlinkClick r:id="rId3"/>
              </a:rPr>
              <a:t>L'absence de détection des sous-types A et B du métapneumovirus aviaire dans les œufs provenant d'éleveurs commerciaux de dindes positifs au virus confirme l'hypothèse selon laquelle la transmission verticale ne contribue pas à la propagation du virus | Maladies aviaires</a:t>
            </a:r>
            <a:endParaRPr lang="en-CA" sz="2000" dirty="0"/>
          </a:p>
        </p:txBody>
      </p:sp>
      <p:sp>
        <p:nvSpPr>
          <p:cNvPr id="3" name="Content Placeholder 2">
            <a:extLst>
              <a:ext uri="{FF2B5EF4-FFF2-40B4-BE49-F238E27FC236}">
                <a16:creationId xmlns:a16="http://schemas.microsoft.com/office/drawing/2014/main" id="{C549F251-5A39-7DBF-9322-94BF36AA7422}"/>
              </a:ext>
            </a:extLst>
          </p:cNvPr>
          <p:cNvSpPr>
            <a:spLocks noGrp="1"/>
          </p:cNvSpPr>
          <p:nvPr>
            <p:ph sz="half" idx="1"/>
          </p:nvPr>
        </p:nvSpPr>
        <p:spPr>
          <a:xfrm>
            <a:off x="325930" y="1172815"/>
            <a:ext cx="5770070" cy="4351338"/>
          </a:xfrm>
        </p:spPr>
        <p:txBody>
          <a:bodyPr/>
          <a:lstStyle/>
          <a:p>
            <a:pPr marL="0" indent="0">
              <a:buNone/>
            </a:pPr>
            <a:r>
              <a:rPr lang="en-CA" b="1" dirty="0"/>
              <a:t>Signes cliniques</a:t>
            </a:r>
          </a:p>
          <a:p>
            <a:r>
              <a:rPr lang="en-CA" dirty="0"/>
              <a:t>Dindes femelles âgées de 8 semaines provenant de Caroline du Sud</a:t>
            </a:r>
          </a:p>
          <a:p>
            <a:pPr lvl="1"/>
            <a:r>
              <a:rPr lang="en-CA" dirty="0"/>
              <a:t>Signes cliniques et PCR positive pour l'aMPV-B</a:t>
            </a:r>
          </a:p>
          <a:p>
            <a:pPr lvl="1"/>
            <a:endParaRPr lang="en-CA" dirty="0"/>
          </a:p>
          <a:p>
            <a:pPr marL="0" indent="0">
              <a:spcAft>
                <a:spcPts val="600"/>
              </a:spcAft>
              <a:buNone/>
            </a:pPr>
            <a:r>
              <a:rPr lang="en-CA" dirty="0" err="1"/>
              <a:t>Les cornets</a:t>
            </a:r>
            <a:r>
              <a:rPr lang="en-CA" dirty="0"/>
              <a:t> nasaux et les poumons étaient les seuls tissus PCR positifs pour l'aMPV-B</a:t>
            </a:r>
          </a:p>
          <a:p>
            <a:pPr marL="0" indent="0">
              <a:buNone/>
            </a:pPr>
            <a:r>
              <a:rPr lang="en-CA" dirty="0"/>
              <a:t>Diffère d'autres études qui ont trouvé le virus dans l'appareil reproducteur de dindes adultes</a:t>
            </a:r>
          </a:p>
        </p:txBody>
      </p:sp>
      <p:sp>
        <p:nvSpPr>
          <p:cNvPr id="4" name="Content Placeholder 3">
            <a:extLst>
              <a:ext uri="{FF2B5EF4-FFF2-40B4-BE49-F238E27FC236}">
                <a16:creationId xmlns:a16="http://schemas.microsoft.com/office/drawing/2014/main" id="{F8E94040-5981-AC28-9603-6DAAACD82218}"/>
              </a:ext>
            </a:extLst>
          </p:cNvPr>
          <p:cNvSpPr>
            <a:spLocks noGrp="1"/>
          </p:cNvSpPr>
          <p:nvPr>
            <p:ph sz="half" idx="2"/>
          </p:nvPr>
        </p:nvSpPr>
        <p:spPr>
          <a:xfrm>
            <a:off x="6340611" y="1113891"/>
            <a:ext cx="5181600" cy="4351338"/>
          </a:xfrm>
        </p:spPr>
        <p:txBody>
          <a:bodyPr/>
          <a:lstStyle/>
          <a:p>
            <a:pPr marL="0" indent="0">
              <a:buNone/>
            </a:pPr>
            <a:r>
              <a:rPr lang="en-CA" b="1" dirty="0"/>
              <a:t>Test sur les œufs </a:t>
            </a:r>
            <a:r>
              <a:rPr lang="en-CA" dirty="0"/>
              <a:t>(œufs embryonnés de 20 jours)</a:t>
            </a:r>
          </a:p>
          <a:p>
            <a:r>
              <a:rPr lang="en-CA" sz="2200" dirty="0"/>
              <a:t>Troupeaux 1 à 3, âgés de 34 à 38 semaines Caroline du Nord aMPV-B</a:t>
            </a:r>
          </a:p>
          <a:p>
            <a:r>
              <a:rPr lang="en-CA" sz="2200" dirty="0"/>
              <a:t>Troupeau 4, 36 semaines, Illinois positif pour l'aMPV-A et B</a:t>
            </a:r>
          </a:p>
          <a:p>
            <a:r>
              <a:rPr lang="en-CA" sz="2200" dirty="0"/>
              <a:t>Troupeau 5 – 53 semaines, Illinois aMPV-A</a:t>
            </a:r>
          </a:p>
          <a:p>
            <a:r>
              <a:rPr lang="en-CA" sz="2200" dirty="0"/>
              <a:t>Troupeaux 6 + 7, 35 et 37 semaines, Missouri aMPV-A</a:t>
            </a:r>
            <a:endParaRPr lang="en-CA" dirty="0"/>
          </a:p>
          <a:p>
            <a:pPr marL="0" indent="0">
              <a:buNone/>
            </a:pPr>
            <a:r>
              <a:rPr lang="en-CA" dirty="0"/>
              <a:t>Tous les échantillons d'œufs négatifs sur les tissus et les coquilles</a:t>
            </a:r>
          </a:p>
        </p:txBody>
      </p:sp>
      <p:sp>
        <p:nvSpPr>
          <p:cNvPr id="5" name="TextBox 4">
            <a:extLst>
              <a:ext uri="{FF2B5EF4-FFF2-40B4-BE49-F238E27FC236}">
                <a16:creationId xmlns:a16="http://schemas.microsoft.com/office/drawing/2014/main" id="{FFF38023-A941-6409-A8FC-9C5DAD4E5BBF}"/>
              </a:ext>
            </a:extLst>
          </p:cNvPr>
          <p:cNvSpPr txBox="1"/>
          <p:nvPr/>
        </p:nvSpPr>
        <p:spPr>
          <a:xfrm>
            <a:off x="2414800" y="6257379"/>
            <a:ext cx="6993709" cy="461665"/>
          </a:xfrm>
          <a:prstGeom prst="rect">
            <a:avLst/>
          </a:prstGeom>
          <a:noFill/>
        </p:spPr>
        <p:txBody>
          <a:bodyPr wrap="none" rtlCol="0">
            <a:spAutoFit/>
          </a:bodyPr>
          <a:lstStyle/>
          <a:p>
            <a:r>
              <a:rPr lang="en-CA" sz="2400" dirty="0"/>
              <a:t>L'étude ne confirme pas la transmission verticale de l'aMPV</a:t>
            </a:r>
          </a:p>
        </p:txBody>
      </p:sp>
    </p:spTree>
    <p:extLst>
      <p:ext uri="{BB962C8B-B14F-4D97-AF65-F5344CB8AC3E}">
        <p14:creationId xmlns:p14="http://schemas.microsoft.com/office/powerpoint/2010/main" val="246344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088F-19C5-06A6-1BFF-8147230E356E}"/>
              </a:ext>
            </a:extLst>
          </p:cNvPr>
          <p:cNvSpPr>
            <a:spLocks noGrp="1"/>
          </p:cNvSpPr>
          <p:nvPr>
            <p:ph type="title"/>
          </p:nvPr>
        </p:nvSpPr>
        <p:spPr/>
        <p:txBody>
          <a:bodyPr/>
          <a:lstStyle/>
          <a:p>
            <a:r>
              <a:rPr lang="en-CA"/>
              <a:t>Maladie de Newcastle</a:t>
            </a:r>
            <a:endParaRPr lang="en-CA" dirty="0"/>
          </a:p>
        </p:txBody>
      </p:sp>
      <p:sp>
        <p:nvSpPr>
          <p:cNvPr id="3" name="Content Placeholder 2">
            <a:extLst>
              <a:ext uri="{FF2B5EF4-FFF2-40B4-BE49-F238E27FC236}">
                <a16:creationId xmlns:a16="http://schemas.microsoft.com/office/drawing/2014/main" id="{979B85A5-D0D7-F56E-CBFD-7E32725CFF1A}"/>
              </a:ext>
            </a:extLst>
          </p:cNvPr>
          <p:cNvSpPr>
            <a:spLocks noGrp="1"/>
          </p:cNvSpPr>
          <p:nvPr>
            <p:ph sz="half" idx="1"/>
          </p:nvPr>
        </p:nvSpPr>
        <p:spPr>
          <a:xfrm>
            <a:off x="838200" y="1746354"/>
            <a:ext cx="5181600" cy="4594485"/>
          </a:xfrm>
        </p:spPr>
        <p:txBody>
          <a:bodyPr/>
          <a:lstStyle/>
          <a:p>
            <a:pPr marL="0" indent="0">
              <a:buNone/>
            </a:pPr>
            <a:r>
              <a:rPr lang="en-CA">
                <a:hlinkClick r:id="rId2"/>
              </a:rPr>
              <a:t>Pologne</a:t>
            </a:r>
            <a:endParaRPr lang="en-CA"/>
          </a:p>
          <a:p>
            <a:pPr lvl="1"/>
            <a:r>
              <a:rPr lang="en-CA"/>
              <a:t>&gt;7 millions d'oiseaux abattus en 2025</a:t>
            </a:r>
          </a:p>
          <a:p>
            <a:pPr lvl="1"/>
            <a:r>
              <a:rPr lang="en-CA"/>
              <a:t>La vaccination semble avoir été inefficace</a:t>
            </a:r>
          </a:p>
          <a:p>
            <a:pPr lvl="1"/>
            <a:r>
              <a:rPr lang="en-CA"/>
              <a:t>Épidémies en cours</a:t>
            </a:r>
          </a:p>
          <a:p>
            <a:pPr marL="0" indent="0">
              <a:buNone/>
            </a:pPr>
            <a:r>
              <a:rPr lang="en-CA"/>
              <a:t>Cas récents en Europe</a:t>
            </a:r>
          </a:p>
          <a:p>
            <a:r>
              <a:rPr lang="en-CA">
                <a:hlinkClick r:id="rId3"/>
              </a:rPr>
              <a:t>Espagne </a:t>
            </a:r>
            <a:r>
              <a:rPr lang="en-CA"/>
              <a:t>(5) en cours</a:t>
            </a:r>
          </a:p>
          <a:p>
            <a:r>
              <a:rPr lang="en-CA">
                <a:hlinkClick r:id="rId4"/>
              </a:rPr>
              <a:t>Slovaquie </a:t>
            </a:r>
            <a:r>
              <a:rPr lang="en-CA"/>
              <a:t>(1) résolue</a:t>
            </a:r>
          </a:p>
          <a:p>
            <a:r>
              <a:rPr lang="en-CA">
                <a:hlinkClick r:id="rId5"/>
              </a:rPr>
              <a:t>Bulgarie </a:t>
            </a:r>
            <a:r>
              <a:rPr lang="en-CA"/>
              <a:t>(1) résolue</a:t>
            </a:r>
          </a:p>
          <a:p>
            <a:r>
              <a:rPr lang="en-CA">
                <a:hlinkClick r:id="rId6"/>
              </a:rPr>
              <a:t>Macédoine du Nord </a:t>
            </a:r>
            <a:r>
              <a:rPr lang="en-CA"/>
              <a:t>(1) résolue</a:t>
            </a:r>
            <a:endParaRPr lang="en-CA" dirty="0"/>
          </a:p>
        </p:txBody>
      </p:sp>
      <p:pic>
        <p:nvPicPr>
          <p:cNvPr id="1026" name="Picture 2" descr="Newcastle Disease (ND)">
            <a:extLst>
              <a:ext uri="{FF2B5EF4-FFF2-40B4-BE49-F238E27FC236}">
                <a16:creationId xmlns:a16="http://schemas.microsoft.com/office/drawing/2014/main" id="{881A17FD-7506-B46C-47ED-C3427ED996E6}"/>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172200" y="2048746"/>
            <a:ext cx="5181600" cy="3905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8"/>
            <a:extLst>
              <a:ext uri="{FF2B5EF4-FFF2-40B4-BE49-F238E27FC236}">
                <a16:creationId xmlns:a16="http://schemas.microsoft.com/office/drawing/2014/main" id="{D5D855C2-3932-C068-84BB-CB69DA19E597}"/>
              </a:ext>
            </a:extLst>
          </p:cNvPr>
          <p:cNvSpPr txBox="1"/>
          <p:nvPr/>
        </p:nvSpPr>
        <p:spPr>
          <a:xfrm>
            <a:off x="6550959" y="5988733"/>
            <a:ext cx="6096000" cy="369332"/>
          </a:xfrm>
          <a:prstGeom prst="rect">
            <a:avLst/>
          </a:prstGeom>
          <a:noFill/>
        </p:spPr>
        <p:txBody>
          <a:bodyPr wrap="square">
            <a:spAutoFit/>
          </a:bodyPr>
          <a:lstStyle/>
          <a:p>
            <a:r>
              <a:rPr lang="en-CA" dirty="0">
                <a:hlinkClick r:id="rId8"/>
              </a:rPr>
              <a:t>Hendrix Genetics</a:t>
            </a:r>
            <a:endParaRPr lang="en-CA" dirty="0"/>
          </a:p>
        </p:txBody>
      </p:sp>
    </p:spTree>
    <p:extLst>
      <p:ext uri="{BB962C8B-B14F-4D97-AF65-F5344CB8AC3E}">
        <p14:creationId xmlns:p14="http://schemas.microsoft.com/office/powerpoint/2010/main" val="208520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254653"/>
            <a:ext cx="10515600" cy="531159"/>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959370"/>
            <a:ext cx="10515600" cy="5112818"/>
          </a:xfrm>
        </p:spPr>
        <p:txBody>
          <a:bodyPr/>
          <a:lstStyle/>
          <a:p>
            <a:r>
              <a:rPr lang="en-CA" sz="2400" dirty="0">
                <a:hlinkClick r:id="rId3"/>
              </a:rPr>
              <a:t>Détection inattendue du virus H5N1 de la grippe aviaire hautement pathogène (HPAI) dans du sperme bovin | </a:t>
            </a:r>
            <a:r>
              <a:rPr lang="en-CA" sz="2400" dirty="0" err="1">
                <a:hlinkClick r:id="rId3"/>
              </a:rPr>
              <a:t>bioRxiv</a:t>
            </a:r>
            <a:endParaRPr lang="en-CA" sz="2400" dirty="0"/>
          </a:p>
          <a:p>
            <a:r>
              <a:rPr lang="en-CA" sz="2400" dirty="0">
                <a:hlinkClick r:id="rId4"/>
              </a:rPr>
              <a:t>Déclaration officielle sur la grippe aviaire hautement pathogène (HPAI) chez les bovins</a:t>
            </a:r>
            <a:endParaRPr lang="en-CA" sz="2400" dirty="0"/>
          </a:p>
          <a:p>
            <a:r>
              <a:rPr lang="en-CA" sz="2400" dirty="0">
                <a:hlinkClick r:id="rId5"/>
              </a:rPr>
              <a:t>Réapparition du virus zoonotique hautement pathogène de la grippe aviaire A(H5N1) au Cambodge | New England Journal of Medicine</a:t>
            </a:r>
            <a:endParaRPr lang="en-CA" sz="2400" dirty="0"/>
          </a:p>
          <a:p>
            <a:r>
              <a:rPr lang="en-CA" sz="2400" dirty="0">
                <a:hlinkClick r:id="rId6"/>
              </a:rPr>
              <a:t>Infections humaines asymptomatiques par le virus de la grippe aviaire A(H5N1) confirmées par des tests moléculaires et sérologiques : une revue exploratoire | Maladies infectieuses | JAMA Network Open | JAMA Network</a:t>
            </a:r>
            <a:endParaRPr lang="en-CA" sz="2400" dirty="0"/>
          </a:p>
          <a:p>
            <a:r>
              <a:rPr lang="en-CA" sz="2400" dirty="0">
                <a:hlinkClick r:id="rId7"/>
              </a:rPr>
              <a:t>Caractérisation épidémiologique et génétique de trois virus H9N2 responsables d'infections humaines — Ville de Changsha, province du Hunan, Chine, avril 2025</a:t>
            </a:r>
            <a:endParaRPr lang="en-CA" sz="2400" dirty="0"/>
          </a:p>
          <a:p>
            <a:r>
              <a:rPr lang="en-CA" sz="2400" dirty="0">
                <a:hlinkClick r:id="rId8"/>
              </a:rPr>
              <a:t>Analyse génétique et sérologique des virus de la grippe aviaire H7N3 au Mexique pour l'évaluation du risque pandémique - PubMed</a:t>
            </a:r>
            <a:endParaRPr lang="en-US" sz="2400" dirty="0">
              <a:solidFill>
                <a:srgbClr val="FF0000"/>
              </a:solidFill>
              <a:hlinkClick r:id="rId9">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2214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49"/>
            <a:ext cx="10515600" cy="933450"/>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670181"/>
            <a:ext cx="10515600" cy="5517637"/>
          </a:xfrm>
        </p:spPr>
        <p:txBody>
          <a:bodyPr/>
          <a:lstStyle/>
          <a:p>
            <a:r>
              <a:rPr lang="en-CA" sz="2000" dirty="0">
                <a:hlinkClick r:id="rId3"/>
              </a:rPr>
              <a:t>Cadre d'alerte précoce des menaces pour la santé animale</a:t>
            </a:r>
            <a:endParaRPr lang="en-CA" sz="2000" dirty="0"/>
          </a:p>
          <a:p>
            <a:r>
              <a:rPr lang="en-CA" sz="2000" dirty="0">
                <a:hlinkClick r:id="rId4"/>
              </a:rPr>
              <a:t>Évaluation des pratiques de biosécurité et des facteurs de risque liés aux épidémies de grippe aviaire dans les élevages commerciaux de volailles au Bangladesh | Rapports scientifiques</a:t>
            </a:r>
            <a:endParaRPr lang="en-CA" sz="2000" dirty="0"/>
          </a:p>
          <a:p>
            <a:r>
              <a:rPr lang="en-CA" sz="2000" dirty="0">
                <a:hlinkClick r:id="rId5"/>
              </a:rPr>
              <a:t>Confirmation d'un cas d'influenza aviaire H5N5 chez un résident du comté de Grays Harbor | Département de la santé de l'État de Washington</a:t>
            </a:r>
            <a:endParaRPr lang="en-CA" sz="2000" dirty="0"/>
          </a:p>
          <a:p>
            <a:r>
              <a:rPr lang="en-CA" sz="2000" dirty="0">
                <a:hlinkClick r:id="rId6"/>
              </a:rPr>
              <a:t>Preuve sérologique de la présence de la grippe aviaire hautement pathogène (H5N1) chez des porcs sauvages envahissants dans l'ouest du Canada - Ley Garcia - 2025 - Maladies transfrontalières et émergentes - Bibliothèque en ligne Wiley</a:t>
            </a:r>
            <a:endParaRPr lang="en-CA" sz="2000" dirty="0"/>
          </a:p>
          <a:p>
            <a:r>
              <a:rPr lang="en-CA" sz="2000" dirty="0">
                <a:hlinkClick r:id="rId7"/>
              </a:rPr>
              <a:t>Virus de la grippe aviaire hautement pathogène (HPAIV) associés au déclin important des éléphants de mer du sud en Géorgie du Sud | Communications Biology</a:t>
            </a:r>
            <a:endParaRPr lang="en-CA" sz="2000" dirty="0"/>
          </a:p>
          <a:p>
            <a:r>
              <a:rPr lang="en-CA" sz="2000" dirty="0">
                <a:hlinkClick r:id="rId8"/>
              </a:rPr>
              <a:t>Écologie et propagation de l'épizootie H5N1 en Amérique du Nord | Nature</a:t>
            </a:r>
            <a:endParaRPr lang="en-CA" sz="2000" dirty="0"/>
          </a:p>
          <a:p>
            <a:r>
              <a:rPr lang="en-CA" sz="2000" dirty="0">
                <a:hlinkClick r:id="rId9"/>
              </a:rPr>
              <a:t>Adoption des mesures de biosécurité et perception du risque d'influenza aviaire chez les personnes en contact avec des oiseaux | </a:t>
            </a:r>
            <a:r>
              <a:rPr lang="en-CA" sz="2000" dirty="0" err="1">
                <a:hlinkClick r:id="rId9"/>
              </a:rPr>
              <a:t>medRxiv</a:t>
            </a:r>
            <a:endParaRPr lang="en-CA" sz="2000" dirty="0"/>
          </a:p>
          <a:p>
            <a:r>
              <a:rPr lang="en-CA" sz="2000" dirty="0">
                <a:hlinkClick r:id="rId10"/>
              </a:rPr>
              <a:t>Revue systématique des nouveaux systèmes et méthodologies de surveillance améliorés pour les virus de la grippe zoonotique chez les animaux et à l'interface homme-animal - Badra - 2025 - Influenza and Other Respiratory Viruses - Wiley Online Library</a:t>
            </a:r>
            <a:endParaRPr lang="en-CA" sz="2000" dirty="0"/>
          </a:p>
          <a:p>
            <a:r>
              <a:rPr lang="en-CA" sz="2000" dirty="0">
                <a:hlinkClick r:id="rId11"/>
              </a:rPr>
              <a:t>Niveau sans précédent de grippe aviaire hautement pathogène chez les oiseaux sauvages en Europe pendant la migration automnale de 2025</a:t>
            </a:r>
            <a:endParaRPr lang="en-US" sz="2000" dirty="0">
              <a:solidFill>
                <a:srgbClr val="FF0000"/>
              </a:solidFill>
            </a:endParaRPr>
          </a:p>
        </p:txBody>
      </p:sp>
    </p:spTree>
    <p:extLst>
      <p:ext uri="{BB962C8B-B14F-4D97-AF65-F5344CB8AC3E}">
        <p14:creationId xmlns:p14="http://schemas.microsoft.com/office/powerpoint/2010/main" val="283116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3C34-71EC-3400-A44E-EBB6E016E7E2}"/>
              </a:ext>
            </a:extLst>
          </p:cNvPr>
          <p:cNvSpPr>
            <a:spLocks noGrp="1"/>
          </p:cNvSpPr>
          <p:nvPr>
            <p:ph type="title"/>
          </p:nvPr>
        </p:nvSpPr>
        <p:spPr>
          <a:xfrm>
            <a:off x="838200" y="52467"/>
            <a:ext cx="10515600" cy="637082"/>
          </a:xfrm>
        </p:spPr>
        <p:txBody>
          <a:bodyPr/>
          <a:lstStyle/>
          <a:p>
            <a:r>
              <a:rPr lang="en-CA" dirty="0"/>
              <a:t>Résultats scientifiques</a:t>
            </a:r>
          </a:p>
        </p:txBody>
      </p:sp>
      <p:sp>
        <p:nvSpPr>
          <p:cNvPr id="3" name="Text Placeholder 2">
            <a:extLst>
              <a:ext uri="{FF2B5EF4-FFF2-40B4-BE49-F238E27FC236}">
                <a16:creationId xmlns:a16="http://schemas.microsoft.com/office/drawing/2014/main" id="{2E779E09-51F0-C425-3644-3CBF48EC12CD}"/>
              </a:ext>
            </a:extLst>
          </p:cNvPr>
          <p:cNvSpPr>
            <a:spLocks noGrp="1"/>
          </p:cNvSpPr>
          <p:nvPr>
            <p:ph type="body" sz="quarter" idx="13"/>
          </p:nvPr>
        </p:nvSpPr>
        <p:spPr>
          <a:xfrm>
            <a:off x="838200" y="842536"/>
            <a:ext cx="10515600" cy="4014788"/>
          </a:xfrm>
        </p:spPr>
        <p:txBody>
          <a:bodyPr/>
          <a:lstStyle/>
          <a:p>
            <a:r>
              <a:rPr lang="en-CA" sz="1800" dirty="0">
                <a:hlinkClick r:id="rId2"/>
              </a:rPr>
              <a:t>Détection de l'ARN du virus H5N1 de la grippe aviaire hautement pathogène chez des mouches à écrevisses prélevées dans des fermes californiennes en 2024 | Rapports scientifiques</a:t>
            </a:r>
            <a:endParaRPr lang="en-CA" sz="1800" dirty="0"/>
          </a:p>
          <a:p>
            <a:r>
              <a:rPr lang="en-CA" sz="1800" dirty="0">
                <a:hlinkClick r:id="rId3"/>
              </a:rPr>
              <a:t>Détection et isolement du virus de la grippe aviaire hautement pathogène H5N1 de la souche 2.3.4.4b à partir de tiques (</a:t>
            </a:r>
            <a:r>
              <a:rPr lang="en-CA" sz="1800" dirty="0" err="1">
                <a:hlinkClick r:id="rId3"/>
              </a:rPr>
              <a:t>Ornithodoros </a:t>
            </a:r>
            <a:r>
              <a:rPr lang="en-CA" sz="1800" dirty="0">
                <a:hlinkClick r:id="rId3"/>
              </a:rPr>
              <a:t>maritimus) prélevées sur un goéland à bec fin (</a:t>
            </a:r>
            <a:r>
              <a:rPr lang="en-CA" sz="1800" dirty="0" err="1">
                <a:hlinkClick r:id="rId3"/>
              </a:rPr>
              <a:t>Chroicocephalus genei</a:t>
            </a:r>
            <a:r>
              <a:rPr lang="en-CA" sz="1800" dirty="0">
                <a:hlinkClick r:id="rId3"/>
              </a:rPr>
              <a:t>) infecté naturellement | </a:t>
            </a:r>
            <a:r>
              <a:rPr lang="en-CA" sz="1800" dirty="0" err="1">
                <a:hlinkClick r:id="rId3"/>
              </a:rPr>
              <a:t>bioRxiv</a:t>
            </a:r>
            <a:endParaRPr lang="en-CA" sz="1800" dirty="0"/>
          </a:p>
          <a:p>
            <a:r>
              <a:rPr lang="en-CA" sz="1800" dirty="0">
                <a:hlinkClick r:id="rId4"/>
              </a:rPr>
              <a:t>Émergence d'un nouveau virus réassorti hautement pathogène de la grippe aviaire A(H5N2) associé à une pneumonie grave chez un jeune adulte | </a:t>
            </a:r>
            <a:r>
              <a:rPr lang="en-CA" sz="1800" dirty="0" err="1">
                <a:hlinkClick r:id="rId4"/>
              </a:rPr>
              <a:t>medRxiv</a:t>
            </a:r>
            <a:endParaRPr lang="en-CA" sz="1800" dirty="0"/>
          </a:p>
          <a:p>
            <a:r>
              <a:rPr lang="en-CA" sz="1800" dirty="0">
                <a:hlinkClick r:id="rId5"/>
              </a:rPr>
              <a:t>Les virus de la grippe A d'origine aviaire tolèrent des températures </a:t>
            </a:r>
            <a:r>
              <a:rPr lang="en-CA" sz="1800" dirty="0" err="1">
                <a:hlinkClick r:id="rId5"/>
              </a:rPr>
              <a:t>pyrixiques</a:t>
            </a:r>
            <a:r>
              <a:rPr lang="en-CA" sz="1800" dirty="0">
                <a:hlinkClick r:id="rId5"/>
              </a:rPr>
              <a:t> élevées chez les mammifères | Science</a:t>
            </a:r>
            <a:endParaRPr lang="en-CA" sz="1800" dirty="0"/>
          </a:p>
          <a:p>
            <a:r>
              <a:rPr lang="en-CA" sz="1800" dirty="0">
                <a:hlinkClick r:id="rId6"/>
              </a:rPr>
              <a:t>Paysage endémique de la grippe aviaire en Asie : risques zoonotiques persistants | Infection | Springer Nature Lien</a:t>
            </a:r>
            <a:endParaRPr lang="en-CA" sz="1800" dirty="0"/>
          </a:p>
          <a:p>
            <a:r>
              <a:rPr lang="en-CA" sz="1800" dirty="0">
                <a:hlinkClick r:id="rId7"/>
              </a:rPr>
              <a:t>Diversité génomique et réassortiment du virus de la grippe aviaire hautement pathogène A/H5N1 (clade 2.3.4.4b) au Brésil : preuves d'introductions multiples et de réassortiment intra-épidémique en 2025 – ScienceDirect</a:t>
            </a:r>
            <a:endParaRPr lang="en-CA" sz="1800" dirty="0"/>
          </a:p>
          <a:p>
            <a:r>
              <a:rPr lang="en-CA" sz="1800" dirty="0">
                <a:hlinkClick r:id="rId8"/>
              </a:rPr>
              <a:t>Isolement et caractérisation d'un nouveau virus de la grippe aviaire H3N8 réassorti chez des poulets de l'est de la Chine | Virus Genes | Springer Nature Link</a:t>
            </a:r>
            <a:endParaRPr lang="en-CA" sz="1800" dirty="0"/>
          </a:p>
          <a:p>
            <a:r>
              <a:rPr lang="en-CA" sz="1800" dirty="0">
                <a:hlinkClick r:id="rId9"/>
              </a:rPr>
              <a:t>Infections naturelles par le virus H5N1 de la grippe aviaire hautement pathogène chez les oiseaux sauvages entre 2020 et 2023 au Royaume-Uni : étude rétrospective axée sur les lésions microscopiques, la distribution virale et le neurotropisme – PMC</a:t>
            </a:r>
            <a:endParaRPr lang="en-CA" sz="1800" dirty="0"/>
          </a:p>
          <a:p>
            <a:r>
              <a:rPr lang="en-CA" sz="1800" dirty="0">
                <a:hlinkClick r:id="rId10"/>
              </a:rPr>
              <a:t>Scénarios de préparation et de réponse à une pandémie de grippe zoonotique</a:t>
            </a:r>
            <a:endParaRPr lang="en-CA" sz="1800" dirty="0"/>
          </a:p>
        </p:txBody>
      </p:sp>
    </p:spTree>
    <p:extLst>
      <p:ext uri="{BB962C8B-B14F-4D97-AF65-F5344CB8AC3E}">
        <p14:creationId xmlns:p14="http://schemas.microsoft.com/office/powerpoint/2010/main" val="221232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C1AA-83F2-E6ED-4321-CF83119B69CE}"/>
              </a:ext>
            </a:extLst>
          </p:cNvPr>
          <p:cNvSpPr>
            <a:spLocks noGrp="1"/>
          </p:cNvSpPr>
          <p:nvPr>
            <p:ph type="title"/>
          </p:nvPr>
        </p:nvSpPr>
        <p:spPr>
          <a:xfrm>
            <a:off x="838200" y="27847"/>
            <a:ext cx="10515600" cy="736652"/>
          </a:xfrm>
        </p:spPr>
        <p:txBody>
          <a:bodyPr/>
          <a:lstStyle/>
          <a:p>
            <a:r>
              <a:rPr lang="en-CA" dirty="0"/>
              <a:t>Conclusions scientifiques</a:t>
            </a:r>
          </a:p>
        </p:txBody>
      </p:sp>
      <p:sp>
        <p:nvSpPr>
          <p:cNvPr id="3" name="Text Placeholder 2">
            <a:extLst>
              <a:ext uri="{FF2B5EF4-FFF2-40B4-BE49-F238E27FC236}">
                <a16:creationId xmlns:a16="http://schemas.microsoft.com/office/drawing/2014/main" id="{A0D79275-0A3F-77CE-2E9F-26D8E3159D5E}"/>
              </a:ext>
            </a:extLst>
          </p:cNvPr>
          <p:cNvSpPr>
            <a:spLocks noGrp="1"/>
          </p:cNvSpPr>
          <p:nvPr>
            <p:ph type="body" sz="quarter" idx="13"/>
          </p:nvPr>
        </p:nvSpPr>
        <p:spPr>
          <a:xfrm>
            <a:off x="838200" y="764499"/>
            <a:ext cx="10515600" cy="4014788"/>
          </a:xfrm>
        </p:spPr>
        <p:txBody>
          <a:bodyPr/>
          <a:lstStyle/>
          <a:p>
            <a:r>
              <a:rPr lang="en-CA" sz="1800" dirty="0">
                <a:hlinkClick r:id="rId2"/>
              </a:rPr>
              <a:t>Aperçu de la grippe aviaire septembre-novembre 2025</a:t>
            </a:r>
            <a:endParaRPr lang="en-CA" sz="1800" dirty="0"/>
          </a:p>
          <a:p>
            <a:r>
              <a:rPr lang="en-CA" sz="1800" dirty="0">
                <a:hlinkClick r:id="rId3"/>
              </a:rPr>
              <a:t>Immunogénicité et efficacité des vaccins commerciaux contre la grippe aviaire chez les volailles contre les virus HPAI A(H5N1) du clade 2.3.4.4b au Mexique – ScienceDirect</a:t>
            </a:r>
            <a:endParaRPr lang="en-CA" sz="1800" dirty="0"/>
          </a:p>
          <a:p>
            <a:r>
              <a:rPr lang="en-CA" sz="1800" dirty="0">
                <a:hlinkClick r:id="rId4"/>
              </a:rPr>
              <a:t>Grippe aviaire A(H5N5) – États-Unis d'Amérique</a:t>
            </a:r>
            <a:endParaRPr lang="en-CA" sz="1800" dirty="0"/>
          </a:p>
          <a:p>
            <a:r>
              <a:rPr lang="en-CA" sz="1800" dirty="0">
                <a:hlinkClick r:id="rId5"/>
              </a:rPr>
              <a:t>Étude sur les mouches poux aviaires en tant que vecteurs potentiels de protozoaires et de bactéries pathogènes d'importance vétérinaire | Rapports scientifiques</a:t>
            </a:r>
            <a:endParaRPr lang="en-CA" sz="1800" dirty="0"/>
          </a:p>
          <a:p>
            <a:r>
              <a:rPr lang="en-CA" sz="1800" dirty="0">
                <a:hlinkClick r:id="rId6"/>
              </a:rPr>
              <a:t>Nouveau virus hautement pathogène de la grippe aviaire A(H5N1), Argentine, 2025 - Volume 31, numéro 12 — décembre 2025 - Revue Emerging Infectious Diseases – CDC</a:t>
            </a:r>
            <a:endParaRPr lang="en-CA" sz="1800" dirty="0"/>
          </a:p>
          <a:p>
            <a:r>
              <a:rPr lang="en-CA" sz="1800" dirty="0">
                <a:hlinkClick r:id="rId7"/>
              </a:rPr>
              <a:t>Ensemble de données mondiales harmonisées sur le plan taxonomique concernant les oiseaux sauvages hôtes pour la surveillance du virus de la grippe aviaire | Scientific Data</a:t>
            </a:r>
            <a:endParaRPr lang="en-CA" sz="1800" dirty="0"/>
          </a:p>
          <a:p>
            <a:r>
              <a:rPr lang="en-CA" sz="1800" dirty="0">
                <a:hlinkClick r:id="rId8"/>
              </a:rPr>
              <a:t>Déclaration sur l'impact de l'IAHP sur la faune sauvage dans le monde  - OIE - Organisation mondiale de la santé animale</a:t>
            </a:r>
            <a:endParaRPr lang="en-CA" sz="1800" dirty="0"/>
          </a:p>
          <a:p>
            <a:r>
              <a:rPr lang="en-CA" sz="1800" dirty="0">
                <a:hlinkClick r:id="rId9"/>
              </a:rPr>
              <a:t>Grippe aviaire hautement pathogène : une perspective « One Health » sur les risques, la surveillance et la résilience | </a:t>
            </a:r>
            <a:r>
              <a:rPr lang="en-CA" sz="1800" dirty="0" err="1">
                <a:hlinkClick r:id="rId9"/>
              </a:rPr>
              <a:t>ImmunoHorizons </a:t>
            </a:r>
            <a:r>
              <a:rPr lang="en-CA" sz="1800" dirty="0">
                <a:hlinkClick r:id="rId9"/>
              </a:rPr>
              <a:t>| Oxford Academic</a:t>
            </a:r>
            <a:endParaRPr lang="en-CA" sz="1800" dirty="0"/>
          </a:p>
          <a:p>
            <a:r>
              <a:rPr lang="en-CA" sz="1800" dirty="0">
                <a:hlinkClick r:id="rId10"/>
              </a:rPr>
              <a:t>Développement d'un système portable de caractérisation du virus de la grippe aviaire : une approche de l'intérieur vers l'extérieur | Scientific Reports</a:t>
            </a:r>
            <a:endParaRPr lang="en-CA" sz="1800" dirty="0"/>
          </a:p>
          <a:p>
            <a:r>
              <a:rPr lang="en-CA" sz="1800" dirty="0">
                <a:hlinkClick r:id="rId11"/>
              </a:rPr>
              <a:t>Émergence de virus de la grippe aviaire H5N1 réassortis D1.1 en Amérique du Nord | </a:t>
            </a:r>
            <a:r>
              <a:rPr lang="en-CA" sz="1800" dirty="0" err="1">
                <a:hlinkClick r:id="rId11"/>
              </a:rPr>
              <a:t>bioRxiv</a:t>
            </a:r>
            <a:endParaRPr lang="en-CA" sz="1800" dirty="0"/>
          </a:p>
          <a:p>
            <a:r>
              <a:rPr lang="en-CA" sz="1800" dirty="0">
                <a:hlinkClick r:id="rId12"/>
              </a:rPr>
              <a:t>Influenza aviaire hautement pathogène (IAHP H5N1, clade 2.3.4.4b, génotype C2.1) chez les faisans à collier commerciaux lors de l'épidémie de 2022 aux États-Unis</a:t>
            </a:r>
            <a:endParaRPr lang="en-CA" sz="1800" dirty="0"/>
          </a:p>
        </p:txBody>
      </p:sp>
    </p:spTree>
    <p:extLst>
      <p:ext uri="{BB962C8B-B14F-4D97-AF65-F5344CB8AC3E}">
        <p14:creationId xmlns:p14="http://schemas.microsoft.com/office/powerpoint/2010/main" val="239799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F37376-2454-5C09-8594-935B8A41BC2E}"/>
              </a:ext>
            </a:extLst>
          </p:cNvPr>
          <p:cNvPicPr>
            <a:picLocks noChangeAspect="1"/>
          </p:cNvPicPr>
          <p:nvPr/>
        </p:nvPicPr>
        <p:blipFill>
          <a:blip r:embed="rId3"/>
          <a:stretch>
            <a:fillRect/>
          </a:stretch>
        </p:blipFill>
        <p:spPr>
          <a:xfrm>
            <a:off x="-1" y="254075"/>
            <a:ext cx="12192001" cy="6232257"/>
          </a:xfrm>
          <a:prstGeom prst="rect">
            <a:avLst/>
          </a:prstGeom>
        </p:spPr>
      </p:pic>
      <p:sp>
        <p:nvSpPr>
          <p:cNvPr id="4" name="Titre 1"/>
          <p:cNvSpPr>
            <a:spLocks noGrp="1"/>
          </p:cNvSpPr>
          <p:nvPr>
            <p:ph type="title" idx="4294967295"/>
          </p:nvPr>
        </p:nvSpPr>
        <p:spPr>
          <a:xfrm>
            <a:off x="0" y="-452438"/>
            <a:ext cx="10515600" cy="1157288"/>
          </a:xfrm>
          <a:noFill/>
        </p:spPr>
        <p:txBody>
          <a:bodyPr>
            <a:normAutofit/>
          </a:bodyPr>
          <a:lstStyle/>
          <a:p>
            <a:r>
              <a:rPr lang="en-CA" sz="1600" b="1" dirty="0">
                <a:solidFill>
                  <a:srgbClr val="05486C"/>
                </a:solidFill>
                <a:latin typeface="Arial" panose="020B0604020202020204" pitchFamily="34" charset="0"/>
                <a:cs typeface="Arial" panose="020B0604020202020204" pitchFamily="34" charset="0"/>
              </a:rPr>
              <a:t>HPAI chez les oiseaux domestiques au Canada</a:t>
            </a:r>
            <a:endParaRPr lang="en-CA" sz="1600" b="1" dirty="0">
              <a:solidFill>
                <a:schemeClr val="accent2"/>
              </a:solidFill>
            </a:endParaRPr>
          </a:p>
        </p:txBody>
      </p:sp>
      <p:sp>
        <p:nvSpPr>
          <p:cNvPr id="5" name="Rectangle 4"/>
          <p:cNvSpPr/>
          <p:nvPr/>
        </p:nvSpPr>
        <p:spPr>
          <a:xfrm>
            <a:off x="580103" y="6486332"/>
            <a:ext cx="2016129" cy="369332"/>
          </a:xfrm>
          <a:prstGeom prst="rect">
            <a:avLst/>
          </a:prstGeom>
        </p:spPr>
        <p:txBody>
          <a:bodyPr wrap="none">
            <a:spAutoFit/>
          </a:bodyPr>
          <a:lstStyle/>
          <a:p>
            <a:r>
              <a:rPr lang="en-US" b="1" dirty="0">
                <a:hlinkClick r:id="rId4">
                  <a:extLst>
                    <a:ext uri="{A12FA001-AC4F-418D-AE19-62706E023703}">
                      <ahyp:hlinkClr xmlns:ahyp="http://schemas.microsoft.com/office/drawing/2018/hyperlinkcolor" val="tx"/>
                    </a:ext>
                  </a:extLst>
                </a:hlinkClick>
              </a:rPr>
              <a:t>Microsoft Power BI</a:t>
            </a:r>
            <a:endParaRPr lang="en-CA" b="1"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75557" y="6482669"/>
            <a:ext cx="3079626" cy="369332"/>
          </a:xfrm>
          <a:prstGeom prst="rect">
            <a:avLst/>
          </a:prstGeom>
          <a:noFill/>
        </p:spPr>
        <p:txBody>
          <a:bodyPr wrap="none" rtlCol="0">
            <a:spAutoFit/>
          </a:bodyPr>
          <a:lstStyle/>
          <a:p>
            <a:r>
              <a:rPr lang="en-CA" b="1" dirty="0"/>
              <a:t>Dernière mise à jour le 12 janvier 2026</a:t>
            </a:r>
          </a:p>
        </p:txBody>
      </p:sp>
      <p:sp>
        <p:nvSpPr>
          <p:cNvPr id="11" name="TextBox 10">
            <a:extLst>
              <a:ext uri="{FF2B5EF4-FFF2-40B4-BE49-F238E27FC236}">
                <a16:creationId xmlns:a16="http://schemas.microsoft.com/office/drawing/2014/main" id="{D4CA93B9-034A-B1D2-34BE-D1EED011AC7D}"/>
              </a:ext>
            </a:extLst>
          </p:cNvPr>
          <p:cNvSpPr txBox="1"/>
          <p:nvPr/>
        </p:nvSpPr>
        <p:spPr>
          <a:xfrm>
            <a:off x="7695141" y="2463884"/>
            <a:ext cx="619080" cy="369332"/>
          </a:xfrm>
          <a:prstGeom prst="rect">
            <a:avLst/>
          </a:prstGeom>
          <a:noFill/>
        </p:spPr>
        <p:txBody>
          <a:bodyPr wrap="none" rtlCol="0">
            <a:spAutoFit/>
          </a:bodyPr>
          <a:lstStyle/>
          <a:p>
            <a:r>
              <a:rPr lang="en-CA" dirty="0"/>
              <a:t>D1.1</a:t>
            </a:r>
          </a:p>
        </p:txBody>
      </p:sp>
      <p:sp>
        <p:nvSpPr>
          <p:cNvPr id="8" name="Rectangle 7">
            <a:extLst>
              <a:ext uri="{FF2B5EF4-FFF2-40B4-BE49-F238E27FC236}">
                <a16:creationId xmlns:a16="http://schemas.microsoft.com/office/drawing/2014/main" id="{F0EA3E0A-45B5-F945-53A4-F5317597EEF9}"/>
              </a:ext>
            </a:extLst>
          </p:cNvPr>
          <p:cNvSpPr/>
          <p:nvPr/>
        </p:nvSpPr>
        <p:spPr>
          <a:xfrm>
            <a:off x="580103" y="1071154"/>
            <a:ext cx="408613" cy="492788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0F3ED6-E6D9-30BC-1F58-246FC9DDBFE6}"/>
              </a:ext>
            </a:extLst>
          </p:cNvPr>
          <p:cNvSpPr txBox="1"/>
          <p:nvPr/>
        </p:nvSpPr>
        <p:spPr>
          <a:xfrm>
            <a:off x="421089" y="1767930"/>
            <a:ext cx="652743" cy="369332"/>
          </a:xfrm>
          <a:prstGeom prst="rect">
            <a:avLst/>
          </a:prstGeom>
          <a:noFill/>
        </p:spPr>
        <p:txBody>
          <a:bodyPr wrap="none" rtlCol="0">
            <a:spAutoFit/>
          </a:bodyPr>
          <a:lstStyle/>
          <a:p>
            <a:r>
              <a:rPr lang="en-CA" dirty="0"/>
              <a:t>2021</a:t>
            </a:r>
          </a:p>
        </p:txBody>
      </p:sp>
      <p:sp>
        <p:nvSpPr>
          <p:cNvPr id="13" name="Rectangle 12">
            <a:extLst>
              <a:ext uri="{FF2B5EF4-FFF2-40B4-BE49-F238E27FC236}">
                <a16:creationId xmlns:a16="http://schemas.microsoft.com/office/drawing/2014/main" id="{07C2180C-D9E9-3B7A-7350-38A3C1134082}"/>
              </a:ext>
            </a:extLst>
          </p:cNvPr>
          <p:cNvSpPr/>
          <p:nvPr/>
        </p:nvSpPr>
        <p:spPr>
          <a:xfrm>
            <a:off x="988717" y="1067491"/>
            <a:ext cx="2647550"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609F5D0-7D5F-1A55-0778-1EF8DE62F1D4}"/>
              </a:ext>
            </a:extLst>
          </p:cNvPr>
          <p:cNvSpPr txBox="1"/>
          <p:nvPr/>
        </p:nvSpPr>
        <p:spPr>
          <a:xfrm>
            <a:off x="1986928" y="1781766"/>
            <a:ext cx="851130" cy="646331"/>
          </a:xfrm>
          <a:prstGeom prst="rect">
            <a:avLst/>
          </a:prstGeom>
          <a:noFill/>
        </p:spPr>
        <p:txBody>
          <a:bodyPr wrap="none" rtlCol="0">
            <a:spAutoFit/>
          </a:bodyPr>
          <a:lstStyle/>
          <a:p>
            <a:r>
              <a:rPr lang="en-CA" dirty="0"/>
              <a:t>2022</a:t>
            </a:r>
          </a:p>
          <a:p>
            <a:r>
              <a:rPr lang="en-CA" dirty="0"/>
              <a:t>246 IP</a:t>
            </a:r>
          </a:p>
        </p:txBody>
      </p:sp>
      <p:sp>
        <p:nvSpPr>
          <p:cNvPr id="16" name="Rectangle 15">
            <a:extLst>
              <a:ext uri="{FF2B5EF4-FFF2-40B4-BE49-F238E27FC236}">
                <a16:creationId xmlns:a16="http://schemas.microsoft.com/office/drawing/2014/main" id="{D9DD9C68-734B-FF43-D19E-AA40B6C1E505}"/>
              </a:ext>
            </a:extLst>
          </p:cNvPr>
          <p:cNvSpPr/>
          <p:nvPr/>
        </p:nvSpPr>
        <p:spPr>
          <a:xfrm>
            <a:off x="3636268" y="1071154"/>
            <a:ext cx="2705464" cy="492788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2CC3815F-A023-7920-2DA9-AE0BE96005E6}"/>
              </a:ext>
            </a:extLst>
          </p:cNvPr>
          <p:cNvSpPr txBox="1"/>
          <p:nvPr/>
        </p:nvSpPr>
        <p:spPr>
          <a:xfrm>
            <a:off x="4419947" y="1767930"/>
            <a:ext cx="1096961" cy="646331"/>
          </a:xfrm>
          <a:prstGeom prst="rect">
            <a:avLst/>
          </a:prstGeom>
          <a:noFill/>
        </p:spPr>
        <p:txBody>
          <a:bodyPr wrap="square">
            <a:spAutoFit/>
          </a:bodyPr>
          <a:lstStyle/>
          <a:p>
            <a:r>
              <a:rPr lang="en-CA" dirty="0"/>
              <a:t>2023</a:t>
            </a:r>
          </a:p>
          <a:p>
            <a:r>
              <a:rPr lang="en-CA" dirty="0"/>
              <a:t>122 IP</a:t>
            </a:r>
          </a:p>
        </p:txBody>
      </p:sp>
      <p:sp>
        <p:nvSpPr>
          <p:cNvPr id="19" name="Rectangle 18">
            <a:extLst>
              <a:ext uri="{FF2B5EF4-FFF2-40B4-BE49-F238E27FC236}">
                <a16:creationId xmlns:a16="http://schemas.microsoft.com/office/drawing/2014/main" id="{36E450D3-3855-2ED7-A672-EEB0A7593118}"/>
              </a:ext>
            </a:extLst>
          </p:cNvPr>
          <p:cNvSpPr/>
          <p:nvPr/>
        </p:nvSpPr>
        <p:spPr>
          <a:xfrm>
            <a:off x="6341732" y="1067489"/>
            <a:ext cx="2746608"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EBAD753-EBC9-3EB0-F034-227C5EF4861A}"/>
              </a:ext>
            </a:extLst>
          </p:cNvPr>
          <p:cNvSpPr txBox="1"/>
          <p:nvPr/>
        </p:nvSpPr>
        <p:spPr>
          <a:xfrm>
            <a:off x="6818117" y="1781766"/>
            <a:ext cx="744608" cy="646331"/>
          </a:xfrm>
          <a:prstGeom prst="rect">
            <a:avLst/>
          </a:prstGeom>
          <a:noFill/>
        </p:spPr>
        <p:txBody>
          <a:bodyPr wrap="square">
            <a:spAutoFit/>
          </a:bodyPr>
          <a:lstStyle/>
          <a:p>
            <a:r>
              <a:rPr lang="en-CA" dirty="0"/>
              <a:t>2024</a:t>
            </a:r>
          </a:p>
          <a:p>
            <a:r>
              <a:rPr lang="en-CA" dirty="0"/>
              <a:t>76 IP</a:t>
            </a:r>
          </a:p>
        </p:txBody>
      </p:sp>
      <p:sp>
        <p:nvSpPr>
          <p:cNvPr id="22" name="Rectangle 21">
            <a:extLst>
              <a:ext uri="{FF2B5EF4-FFF2-40B4-BE49-F238E27FC236}">
                <a16:creationId xmlns:a16="http://schemas.microsoft.com/office/drawing/2014/main" id="{444A0FA5-82AD-9BE4-3DE0-D38B822DC8D6}"/>
              </a:ext>
            </a:extLst>
          </p:cNvPr>
          <p:cNvSpPr/>
          <p:nvPr/>
        </p:nvSpPr>
        <p:spPr>
          <a:xfrm>
            <a:off x="9088341" y="1067488"/>
            <a:ext cx="2746608"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3A28C4-96AC-C2DF-EBC6-54735FB114EB}"/>
              </a:ext>
            </a:extLst>
          </p:cNvPr>
          <p:cNvSpPr txBox="1"/>
          <p:nvPr/>
        </p:nvSpPr>
        <p:spPr>
          <a:xfrm>
            <a:off x="9833631" y="1751675"/>
            <a:ext cx="1256027" cy="646331"/>
          </a:xfrm>
          <a:prstGeom prst="rect">
            <a:avLst/>
          </a:prstGeom>
          <a:noFill/>
        </p:spPr>
        <p:txBody>
          <a:bodyPr wrap="square">
            <a:spAutoFit/>
          </a:bodyPr>
          <a:lstStyle/>
          <a:p>
            <a:r>
              <a:rPr lang="en-CA" dirty="0"/>
              <a:t>2025</a:t>
            </a:r>
          </a:p>
          <a:p>
            <a:r>
              <a:rPr lang="en-CA" dirty="0"/>
              <a:t>120 IP</a:t>
            </a:r>
          </a:p>
        </p:txBody>
      </p:sp>
      <p:sp>
        <p:nvSpPr>
          <p:cNvPr id="2" name="TextBox 1">
            <a:extLst>
              <a:ext uri="{FF2B5EF4-FFF2-40B4-BE49-F238E27FC236}">
                <a16:creationId xmlns:a16="http://schemas.microsoft.com/office/drawing/2014/main" id="{AE04A1C0-F8BF-221E-5EE0-4B4495BE9F15}"/>
              </a:ext>
            </a:extLst>
          </p:cNvPr>
          <p:cNvSpPr txBox="1"/>
          <p:nvPr/>
        </p:nvSpPr>
        <p:spPr>
          <a:xfrm>
            <a:off x="10378985" y="2428097"/>
            <a:ext cx="619080" cy="369332"/>
          </a:xfrm>
          <a:prstGeom prst="rect">
            <a:avLst/>
          </a:prstGeom>
          <a:noFill/>
        </p:spPr>
        <p:txBody>
          <a:bodyPr wrap="none" rtlCol="0">
            <a:spAutoFit/>
          </a:bodyPr>
          <a:lstStyle/>
          <a:p>
            <a:r>
              <a:rPr lang="en-CA" dirty="0"/>
              <a:t>D1.1</a:t>
            </a:r>
          </a:p>
        </p:txBody>
      </p:sp>
    </p:spTree>
    <p:extLst>
      <p:ext uri="{BB962C8B-B14F-4D97-AF65-F5344CB8AC3E}">
        <p14:creationId xmlns:p14="http://schemas.microsoft.com/office/powerpoint/2010/main" val="337075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9465-EEDE-BB31-2FFA-451858A8DE3E}"/>
              </a:ext>
            </a:extLst>
          </p:cNvPr>
          <p:cNvSpPr>
            <a:spLocks noGrp="1"/>
          </p:cNvSpPr>
          <p:nvPr>
            <p:ph type="title"/>
          </p:nvPr>
        </p:nvSpPr>
        <p:spPr>
          <a:xfrm>
            <a:off x="838200" y="365125"/>
            <a:ext cx="10515600" cy="774127"/>
          </a:xfrm>
        </p:spPr>
        <p:txBody>
          <a:bodyPr/>
          <a:lstStyle/>
          <a:p>
            <a:r>
              <a:rPr lang="en-CA" dirty="0"/>
              <a:t>Résultats scientifiques</a:t>
            </a:r>
          </a:p>
        </p:txBody>
      </p:sp>
      <p:sp>
        <p:nvSpPr>
          <p:cNvPr id="3" name="Text Placeholder 2">
            <a:extLst>
              <a:ext uri="{FF2B5EF4-FFF2-40B4-BE49-F238E27FC236}">
                <a16:creationId xmlns:a16="http://schemas.microsoft.com/office/drawing/2014/main" id="{1B5073D0-B74B-6C4E-F3E2-69B9C6217EC6}"/>
              </a:ext>
            </a:extLst>
          </p:cNvPr>
          <p:cNvSpPr>
            <a:spLocks noGrp="1"/>
          </p:cNvSpPr>
          <p:nvPr>
            <p:ph type="body" sz="quarter" idx="13"/>
          </p:nvPr>
        </p:nvSpPr>
        <p:spPr>
          <a:xfrm>
            <a:off x="838200" y="1251679"/>
            <a:ext cx="10515600" cy="4820509"/>
          </a:xfrm>
        </p:spPr>
        <p:txBody>
          <a:bodyPr/>
          <a:lstStyle/>
          <a:p>
            <a:r>
              <a:rPr lang="en-CA" sz="1800" dirty="0">
                <a:hlinkClick r:id="rId2"/>
              </a:rPr>
              <a:t>Infection par le virus hautement pathogène de la grippe aviaire A(H5N1) de la souche 2.3.4.4b chez les travailleurs d'un élevage de volailles, Washington, États-Unis, 2024 - Volume 31, numéro 12 — décembre 2025 - Revue Emerging Infectious Diseases – CDC</a:t>
            </a:r>
            <a:endParaRPr lang="en-CA" sz="1800" dirty="0"/>
          </a:p>
          <a:p>
            <a:r>
              <a:rPr lang="en-CA" sz="1800" dirty="0">
                <a:hlinkClick r:id="rId3"/>
              </a:rPr>
              <a:t>journals.plos.</a:t>
            </a:r>
            <a:r>
              <a:rPr lang="en-CA" sz="1800" dirty="0" err="1">
                <a:hlinkClick r:id="rId3"/>
              </a:rPr>
              <a:t>org/globa</a:t>
            </a:r>
            <a:endParaRPr lang="en-CA" sz="1800" dirty="0">
              <a:hlinkClick r:id="rId3"/>
            </a:endParaRPr>
          </a:p>
          <a:p>
            <a:r>
              <a:rPr lang="en-CA" sz="1800" dirty="0">
                <a:hlinkClick r:id="rId4"/>
              </a:rPr>
              <a:t>Évaluation modélisée de l'impact des mesures de contrôle sur la transmission de la grippe aviaire hautement pathogène chez les volailles en Grande-Bretagne | PLOS Computational </a:t>
            </a:r>
            <a:r>
              <a:rPr lang="en-CA" sz="1800" dirty="0" err="1">
                <a:hlinkClick r:id="rId3"/>
              </a:rPr>
              <a:t>Biologylpublichealth/article?</a:t>
            </a:r>
            <a:r>
              <a:rPr lang="en-CA" sz="1800" dirty="0">
                <a:hlinkClick r:id="rId3"/>
              </a:rPr>
              <a:t>id=10.1371/journal.pgph.0005463</a:t>
            </a:r>
            <a:endParaRPr lang="en-CA" sz="1800" dirty="0"/>
          </a:p>
          <a:p>
            <a:r>
              <a:rPr lang="en-CA" sz="1800" dirty="0">
                <a:hlinkClick r:id="rId5"/>
              </a:rPr>
              <a:t>Menaces convergentes : l'intersection entre les pics saisonniers de grippe et la grippe aviaire hautement pathogène zoonotique</a:t>
            </a:r>
            <a:endParaRPr lang="en-CA" sz="1800" dirty="0"/>
          </a:p>
          <a:p>
            <a:r>
              <a:rPr lang="en-CA" sz="1800" dirty="0">
                <a:hlinkClick r:id="rId6"/>
              </a:rPr>
              <a:t>La pandémie de grippe aviaire H5N1 en expansion entraîne une mortalité élevée chez les skuas en Antarctique | Scientific Reports</a:t>
            </a:r>
            <a:endParaRPr lang="en-CA" sz="1800" dirty="0"/>
          </a:p>
          <a:p>
            <a:r>
              <a:rPr lang="en-CA" sz="1800" dirty="0">
                <a:hlinkClick r:id="rId7"/>
              </a:rPr>
              <a:t>Évolution de la transmission interespèces du virus H5N1 : mutations adaptatives à l'origine de la transmission de l'oiseau à l'homme - Man - 2026 - Advanced Genetics - Wiley Online Library</a:t>
            </a:r>
            <a:endParaRPr lang="en-CA" sz="1800" dirty="0"/>
          </a:p>
          <a:p>
            <a:r>
              <a:rPr lang="en-CA" sz="1800" dirty="0">
                <a:hlinkClick r:id="rId8"/>
              </a:rPr>
              <a:t>La métagénomique environnementale améliore la détection des virus circulants sur les marchés de volailles vivantes au Cambodge | Nature Communications</a:t>
            </a:r>
            <a:endParaRPr lang="en-CA" sz="1800" dirty="0"/>
          </a:p>
          <a:p>
            <a:r>
              <a:rPr lang="en-CA" sz="1800" dirty="0">
                <a:hlinkClick r:id="rId9"/>
              </a:rPr>
              <a:t>Article complet : Première identification d'infections concomitantes par un nouvel astrovirus émergent chez les canards et le virus de l'hépatite A de type 3 chez les canetons en Égypte à l'aide du séquençage métagénomique de nouvelle génération (m-NGS)</a:t>
            </a:r>
            <a:endParaRPr lang="en-CA" sz="1800" dirty="0"/>
          </a:p>
        </p:txBody>
      </p:sp>
    </p:spTree>
    <p:extLst>
      <p:ext uri="{BB962C8B-B14F-4D97-AF65-F5344CB8AC3E}">
        <p14:creationId xmlns:p14="http://schemas.microsoft.com/office/powerpoint/2010/main" val="291285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123542" y="301640"/>
            <a:ext cx="6230257" cy="400110"/>
          </a:xfrm>
        </p:spPr>
        <p:txBody>
          <a:bodyPr/>
          <a:lstStyle/>
          <a:p>
            <a:pPr algn="ctr">
              <a:defRPr/>
            </a:pPr>
            <a:r>
              <a:rPr lang="en-CA" dirty="0"/>
              <a:t>Faune sauvage HPAI</a:t>
            </a:r>
            <a:endParaRPr lang="en-US" dirty="0"/>
          </a:p>
        </p:txBody>
      </p:sp>
      <p:sp>
        <p:nvSpPr>
          <p:cNvPr id="8" name="Content Placeholder 7"/>
          <p:cNvSpPr>
            <a:spLocks noGrp="1"/>
          </p:cNvSpPr>
          <p:nvPr>
            <p:ph sz="half" idx="2"/>
          </p:nvPr>
        </p:nvSpPr>
        <p:spPr>
          <a:xfrm>
            <a:off x="5280802" y="1344763"/>
            <a:ext cx="4665952" cy="3143031"/>
          </a:xfrm>
        </p:spPr>
        <p:txBody>
          <a:bodyPr/>
          <a:lstStyle/>
          <a:p>
            <a:pPr marL="0" indent="0">
              <a:buNone/>
            </a:pPr>
            <a:r>
              <a:rPr lang="en-CA" sz="2400" dirty="0"/>
              <a:t>Tout au long de l'année 2025 – 608 oiseaux sauvages et mammifères positifs à l'IAHP</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r>
              <a:rPr lang="en-CA" sz="2400" dirty="0"/>
              <a:t>Depuis la dernière réunion,</a:t>
            </a:r>
            <a:r>
              <a:rPr lang="en-CA" sz="2400"/>
              <a:t> 68 nouveaux cas</a:t>
            </a:r>
          </a:p>
          <a:p>
            <a:pPr marL="0" indent="0">
              <a:buNone/>
            </a:pPr>
            <a:endParaRPr lang="en-CA" sz="2000" dirty="0"/>
          </a:p>
          <a:p>
            <a:pPr marL="0" indent="0">
              <a:buNone/>
            </a:pPr>
            <a:endParaRPr lang="en-CA" sz="2400" dirty="0"/>
          </a:p>
        </p:txBody>
      </p:sp>
      <p:sp>
        <p:nvSpPr>
          <p:cNvPr id="2" name="TextBox 1"/>
          <p:cNvSpPr txBox="1"/>
          <p:nvPr/>
        </p:nvSpPr>
        <p:spPr>
          <a:xfrm>
            <a:off x="9859023" y="6436809"/>
            <a:ext cx="3364214" cy="400110"/>
          </a:xfrm>
          <a:prstGeom prst="rect">
            <a:avLst/>
          </a:prstGeom>
          <a:noFill/>
        </p:spPr>
        <p:txBody>
          <a:bodyPr wrap="square" rtlCol="0">
            <a:spAutoFit/>
          </a:bodyPr>
          <a:lstStyle/>
          <a:p>
            <a:r>
              <a:rPr lang="en-CA" sz="2000" dirty="0">
                <a:hlinkClick r:id="rId3"/>
              </a:rPr>
              <a:t>Tableau de bord des oiseaux sauvages </a:t>
            </a:r>
            <a:endParaRPr lang="en-US" sz="2000" dirty="0"/>
          </a:p>
        </p:txBody>
      </p:sp>
      <p:sp>
        <p:nvSpPr>
          <p:cNvPr id="7" name="TextBox 6"/>
          <p:cNvSpPr txBox="1"/>
          <p:nvPr/>
        </p:nvSpPr>
        <p:spPr>
          <a:xfrm>
            <a:off x="9165771"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4" name="Picture 3">
            <a:extLst>
              <a:ext uri="{FF2B5EF4-FFF2-40B4-BE49-F238E27FC236}">
                <a16:creationId xmlns:a16="http://schemas.microsoft.com/office/drawing/2014/main" id="{1B5072F8-C06C-8616-88A4-2C6156C83253}"/>
              </a:ext>
            </a:extLst>
          </p:cNvPr>
          <p:cNvPicPr>
            <a:picLocks noChangeAspect="1"/>
          </p:cNvPicPr>
          <p:nvPr/>
        </p:nvPicPr>
        <p:blipFill>
          <a:blip r:embed="rId5"/>
          <a:stretch>
            <a:fillRect/>
          </a:stretch>
        </p:blipFill>
        <p:spPr>
          <a:xfrm>
            <a:off x="0" y="0"/>
            <a:ext cx="5086387" cy="3533801"/>
          </a:xfrm>
          <a:prstGeom prst="rect">
            <a:avLst/>
          </a:prstGeom>
        </p:spPr>
      </p:pic>
      <p:pic>
        <p:nvPicPr>
          <p:cNvPr id="6" name="Picture 5">
            <a:extLst>
              <a:ext uri="{FF2B5EF4-FFF2-40B4-BE49-F238E27FC236}">
                <a16:creationId xmlns:a16="http://schemas.microsoft.com/office/drawing/2014/main" id="{35E623A6-207B-F773-6D98-5C700BEDFEA1}"/>
              </a:ext>
            </a:extLst>
          </p:cNvPr>
          <p:cNvPicPr>
            <a:picLocks noChangeAspect="1"/>
          </p:cNvPicPr>
          <p:nvPr/>
        </p:nvPicPr>
        <p:blipFill>
          <a:blip r:embed="rId6"/>
          <a:stretch>
            <a:fillRect/>
          </a:stretch>
        </p:blipFill>
        <p:spPr>
          <a:xfrm>
            <a:off x="-1" y="3400847"/>
            <a:ext cx="5086387" cy="3457153"/>
          </a:xfrm>
          <a:prstGeom prst="rect">
            <a:avLst/>
          </a:prstGeom>
        </p:spPr>
      </p:pic>
    </p:spTree>
    <p:extLst>
      <p:ext uri="{BB962C8B-B14F-4D97-AF65-F5344CB8AC3E}">
        <p14:creationId xmlns:p14="http://schemas.microsoft.com/office/powerpoint/2010/main" val="161103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nfirmed HPAIV+ and H5+ in the last 60 days ,textbox ,textbox ,image ,card ,card ,card ,textbox ,textbox ,textbox ,shape ,card ,card ,textbox ,textbox ,card ,textbox ,card ,textbox ,textbox ,shape ,textbox ,card ,textbox ,card ,Confirmed HPAIV+ and H5+ Samples ,Confirmed HPAIV+ and H5+ in the last 60 day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Aperçu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2" y="208905"/>
            <a:ext cx="5686698" cy="1325563"/>
          </a:xfrm>
        </p:spPr>
        <p:txBody>
          <a:bodyPr/>
          <a:lstStyle/>
          <a:p>
            <a:r>
              <a:rPr lang="en-CA" sz="2800" dirty="0"/>
              <a:t>États-Unis – Détections de grippe aviaire hautement pathogène chez les oiseaux domestiques au cours des 30 derniers jours</a:t>
            </a:r>
          </a:p>
        </p:txBody>
      </p:sp>
      <p:sp>
        <p:nvSpPr>
          <p:cNvPr id="3" name="Content Placeholder 2"/>
          <p:cNvSpPr>
            <a:spLocks noGrp="1"/>
          </p:cNvSpPr>
          <p:nvPr>
            <p:ph sz="half" idx="1"/>
          </p:nvPr>
        </p:nvSpPr>
        <p:spPr>
          <a:xfrm>
            <a:off x="538262" y="1996927"/>
            <a:ext cx="4225290" cy="2686050"/>
          </a:xfrm>
        </p:spPr>
        <p:txBody>
          <a:bodyPr>
            <a:normAutofit/>
          </a:bodyPr>
          <a:lstStyle/>
          <a:p>
            <a:r>
              <a:rPr lang="fr-CA" dirty="0"/>
              <a:t>18 élevages commerciaux</a:t>
            </a:r>
          </a:p>
          <a:p>
            <a:r>
              <a:rPr lang="fr-CA" dirty="0"/>
              <a:t>49 </a:t>
            </a:r>
            <a:r>
              <a:rPr lang="fr-CA" dirty="0" err="1"/>
              <a:t>élevages de basse-cour</a:t>
            </a:r>
            <a:endParaRPr lang="fr-CA" dirty="0"/>
          </a:p>
          <a:p>
            <a:r>
              <a:rPr lang="fr-CA" dirty="0"/>
              <a:t>1,48 million </a:t>
            </a:r>
            <a:r>
              <a:rPr lang="fr-CA" dirty="0" err="1"/>
              <a:t>d'oiseaux</a:t>
            </a:r>
            <a:endParaRPr lang="fr-CA" dirty="0"/>
          </a:p>
        </p:txBody>
      </p:sp>
      <p:sp>
        <p:nvSpPr>
          <p:cNvPr id="7" name="Rectangle 6"/>
          <p:cNvSpPr/>
          <p:nvPr/>
        </p:nvSpPr>
        <p:spPr>
          <a:xfrm>
            <a:off x="340537" y="4590519"/>
            <a:ext cx="5378211" cy="923330"/>
          </a:xfrm>
          <a:prstGeom prst="rect">
            <a:avLst/>
          </a:prstGeom>
        </p:spPr>
        <p:txBody>
          <a:bodyPr wrap="square">
            <a:spAutoFit/>
          </a:bodyPr>
          <a:lstStyle/>
          <a:p>
            <a:r>
              <a:rPr lang="en-US" dirty="0">
                <a:hlinkClick r:id="rId3"/>
              </a:rPr>
              <a:t>Confirmations de cas d'influenza aviaire hautement pathogène dans des élevages commerciaux et domestiques | Service d'inspection sanitaire des animaux et des végétaux (usda.gov)</a:t>
            </a:r>
            <a:endParaRPr lang="en-CA" dirty="0"/>
          </a:p>
        </p:txBody>
      </p:sp>
      <p:pic>
        <p:nvPicPr>
          <p:cNvPr id="5" name="Picture 4">
            <a:extLst>
              <a:ext uri="{FF2B5EF4-FFF2-40B4-BE49-F238E27FC236}">
                <a16:creationId xmlns:a16="http://schemas.microsoft.com/office/drawing/2014/main" id="{00EA5913-F009-71E2-880B-B6DFDE9F7942}"/>
              </a:ext>
            </a:extLst>
          </p:cNvPr>
          <p:cNvPicPr>
            <a:picLocks noChangeAspect="1"/>
          </p:cNvPicPr>
          <p:nvPr/>
        </p:nvPicPr>
        <p:blipFill>
          <a:blip r:embed="rId4"/>
          <a:stretch>
            <a:fillRect/>
          </a:stretch>
        </p:blipFill>
        <p:spPr>
          <a:xfrm>
            <a:off x="6200731" y="2428843"/>
            <a:ext cx="5991269" cy="4429157"/>
          </a:xfrm>
          <a:prstGeom prst="rect">
            <a:avLst/>
          </a:prstGeom>
        </p:spPr>
      </p:pic>
      <p:pic>
        <p:nvPicPr>
          <p:cNvPr id="10" name="Picture 9">
            <a:extLst>
              <a:ext uri="{FF2B5EF4-FFF2-40B4-BE49-F238E27FC236}">
                <a16:creationId xmlns:a16="http://schemas.microsoft.com/office/drawing/2014/main" id="{A8A8C485-30AB-7D44-0188-EE2FA0F5F394}"/>
              </a:ext>
            </a:extLst>
          </p:cNvPr>
          <p:cNvPicPr>
            <a:picLocks noChangeAspect="1"/>
          </p:cNvPicPr>
          <p:nvPr/>
        </p:nvPicPr>
        <p:blipFill>
          <a:blip r:embed="rId5"/>
          <a:stretch>
            <a:fillRect/>
          </a:stretch>
        </p:blipFill>
        <p:spPr>
          <a:xfrm>
            <a:off x="6210255" y="9475"/>
            <a:ext cx="5972219" cy="2419368"/>
          </a:xfrm>
          <a:prstGeom prst="rect">
            <a:avLst/>
          </a:prstGeom>
        </p:spPr>
      </p:pic>
    </p:spTree>
    <p:extLst>
      <p:ext uri="{BB962C8B-B14F-4D97-AF65-F5344CB8AC3E}">
        <p14:creationId xmlns:p14="http://schemas.microsoft.com/office/powerpoint/2010/main" val="173920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911817"/>
          </a:xfrm>
        </p:spPr>
        <p:txBody>
          <a:bodyPr/>
          <a:lstStyle/>
          <a:p>
            <a:r>
              <a:rPr lang="en-CA" sz="3600" dirty="0"/>
              <a:t>Détections de l'IAHP chez les oiseaux sauvages aux États-Unis</a:t>
            </a:r>
            <a:br>
              <a:rPr lang="en-CA" sz="3600" dirty="0"/>
            </a:br>
            <a:r>
              <a:rPr lang="en-CA" sz="2000" dirty="0"/>
              <a:t>21 décembre 2025 – 20 janvier 2026</a:t>
            </a:r>
          </a:p>
        </p:txBody>
      </p:sp>
      <p:sp>
        <p:nvSpPr>
          <p:cNvPr id="7" name="TextBox 6"/>
          <p:cNvSpPr txBox="1"/>
          <p:nvPr/>
        </p:nvSpPr>
        <p:spPr>
          <a:xfrm>
            <a:off x="7376523" y="1754179"/>
            <a:ext cx="4327662" cy="2677656"/>
          </a:xfrm>
          <a:prstGeom prst="rect">
            <a:avLst/>
          </a:prstGeom>
          <a:noFill/>
        </p:spPr>
        <p:txBody>
          <a:bodyPr wrap="square" rtlCol="0">
            <a:spAutoFit/>
          </a:bodyPr>
          <a:lstStyle/>
          <a:p>
            <a:r>
              <a:rPr lang="en-CA" sz="2400" dirty="0"/>
              <a:t>215 cas de grippe aviaire hautement pathogène détectés chez des oiseaux sauvages au cours des 30 derniers jours</a:t>
            </a:r>
          </a:p>
          <a:p>
            <a:endParaRPr lang="en-CA" sz="2400" dirty="0"/>
          </a:p>
          <a:p>
            <a:r>
              <a:rPr lang="en-CA" sz="2400" dirty="0"/>
              <a:t>Génotypage incertain et nombre inconnu d'oiseaux testés</a:t>
            </a:r>
          </a:p>
          <a:p>
            <a:endParaRPr lang="en-CA" sz="2400" dirty="0"/>
          </a:p>
          <a:p>
            <a:r>
              <a:rPr lang="en-CA" sz="2400" dirty="0"/>
              <a:t>Diminution du nombre de cas </a:t>
            </a:r>
          </a:p>
        </p:txBody>
      </p:sp>
      <p:sp>
        <p:nvSpPr>
          <p:cNvPr id="9" name="Rectangle 8"/>
          <p:cNvSpPr/>
          <p:nvPr/>
        </p:nvSpPr>
        <p:spPr>
          <a:xfrm>
            <a:off x="6346107" y="5790944"/>
            <a:ext cx="3945375" cy="369332"/>
          </a:xfrm>
          <a:prstGeom prst="rect">
            <a:avLst/>
          </a:prstGeom>
        </p:spPr>
        <p:txBody>
          <a:bodyPr wrap="none">
            <a:spAutoFit/>
          </a:bodyPr>
          <a:lstStyle/>
          <a:p>
            <a:r>
              <a:rPr lang="en-US" dirty="0">
                <a:hlinkClick r:id="rId3"/>
              </a:rPr>
              <a:t>Détections de l'IAHP chez les oiseaux sauvages (usda.gov)</a:t>
            </a:r>
            <a:endParaRPr lang="en-CA" dirty="0"/>
          </a:p>
        </p:txBody>
      </p:sp>
      <p:pic>
        <p:nvPicPr>
          <p:cNvPr id="6" name="Picture 5">
            <a:extLst>
              <a:ext uri="{FF2B5EF4-FFF2-40B4-BE49-F238E27FC236}">
                <a16:creationId xmlns:a16="http://schemas.microsoft.com/office/drawing/2014/main" id="{B5023FEE-0BBE-B627-5070-B06BDD203D0E}"/>
              </a:ext>
            </a:extLst>
          </p:cNvPr>
          <p:cNvPicPr>
            <a:picLocks noChangeAspect="1"/>
          </p:cNvPicPr>
          <p:nvPr/>
        </p:nvPicPr>
        <p:blipFill>
          <a:blip r:embed="rId4"/>
          <a:stretch>
            <a:fillRect/>
          </a:stretch>
        </p:blipFill>
        <p:spPr>
          <a:xfrm>
            <a:off x="185057" y="1338247"/>
            <a:ext cx="6858050" cy="4181506"/>
          </a:xfrm>
          <a:prstGeom prst="rect">
            <a:avLst/>
          </a:prstGeom>
        </p:spPr>
      </p:pic>
    </p:spTree>
    <p:extLst>
      <p:ext uri="{BB962C8B-B14F-4D97-AF65-F5344CB8AC3E}">
        <p14:creationId xmlns:p14="http://schemas.microsoft.com/office/powerpoint/2010/main" val="99900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7A8EE3-001F-0772-E70A-103F3E59CDDB}"/>
              </a:ext>
            </a:extLst>
          </p:cNvPr>
          <p:cNvPicPr>
            <a:picLocks noChangeAspect="1"/>
          </p:cNvPicPr>
          <p:nvPr/>
        </p:nvPicPr>
        <p:blipFill>
          <a:blip r:embed="rId3"/>
          <a:stretch>
            <a:fillRect/>
          </a:stretch>
        </p:blipFill>
        <p:spPr>
          <a:xfrm>
            <a:off x="3378434" y="34127"/>
            <a:ext cx="8738310" cy="6789740"/>
          </a:xfrm>
          <a:prstGeom prst="rect">
            <a:avLst/>
          </a:prstGeom>
        </p:spPr>
      </p:pic>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0"/>
          </p:nvPr>
        </p:nvSpPr>
        <p:spPr/>
        <p:txBody>
          <a:bodyPr/>
          <a:lstStyle/>
          <a:p>
            <a:pPr>
              <a:defRPr/>
            </a:pPr>
            <a:fld id="{68678C35-086D-4198-975D-7CAE096F9A66}" type="slidenum">
              <a:rPr lang="en-US" altLang="en-US" smtClean="0"/>
              <a:t>7</a:t>
            </a:fld>
            <a:endParaRPr lang="en-US" altLang="en-US"/>
          </a:p>
        </p:txBody>
      </p:sp>
      <p:sp>
        <p:nvSpPr>
          <p:cNvPr id="2" name="Title 1">
            <a:extLst>
              <a:ext uri="{FF2B5EF4-FFF2-40B4-BE49-F238E27FC236}">
                <a16:creationId xmlns:a16="http://schemas.microsoft.com/office/drawing/2014/main" id="{7926B142-25CD-2331-5C37-312CE8F308E5}"/>
              </a:ext>
            </a:extLst>
          </p:cNvPr>
          <p:cNvSpPr>
            <a:spLocks noGrp="1"/>
          </p:cNvSpPr>
          <p:nvPr>
            <p:ph type="title" idx="4294967295"/>
          </p:nvPr>
        </p:nvSpPr>
        <p:spPr>
          <a:xfrm>
            <a:off x="0" y="68260"/>
            <a:ext cx="4164555" cy="747142"/>
          </a:xfrm>
        </p:spPr>
        <p:txBody>
          <a:bodyPr/>
          <a:lstStyle/>
          <a:p>
            <a:r>
              <a:rPr lang="en-CA" sz="3600" b="1" dirty="0">
                <a:latin typeface="+mn-lt"/>
              </a:rPr>
              <a:t>Union européenne</a:t>
            </a:r>
          </a:p>
        </p:txBody>
      </p:sp>
      <p:sp>
        <p:nvSpPr>
          <p:cNvPr id="7" name="TextBox 6">
            <a:extLst>
              <a:ext uri="{FF2B5EF4-FFF2-40B4-BE49-F238E27FC236}">
                <a16:creationId xmlns:a16="http://schemas.microsoft.com/office/drawing/2014/main" id="{1537583D-D01A-B97E-A678-813441707531}"/>
              </a:ext>
            </a:extLst>
          </p:cNvPr>
          <p:cNvSpPr txBox="1"/>
          <p:nvPr/>
        </p:nvSpPr>
        <p:spPr>
          <a:xfrm>
            <a:off x="159875" y="724530"/>
            <a:ext cx="3391513" cy="5386090"/>
          </a:xfrm>
          <a:prstGeom prst="rect">
            <a:avLst/>
          </a:prstGeom>
          <a:noFill/>
        </p:spPr>
        <p:txBody>
          <a:bodyPr wrap="square" lIns="91440" tIns="45720" rIns="91440" bIns="45720" rtlCol="0" anchor="t">
            <a:spAutoFit/>
          </a:bodyPr>
          <a:lstStyle/>
          <a:p>
            <a:r>
              <a:rPr lang="en-CA" dirty="0">
                <a:latin typeface="Calibri"/>
                <a:ea typeface="Calibri"/>
                <a:cs typeface="Calibri"/>
              </a:rPr>
              <a:t>Forte augmentation des cas détectés chez les oiseaux sauvages en Europe à l'automne</a:t>
            </a:r>
          </a:p>
          <a:p>
            <a:endParaRPr lang="en-CA" sz="2000" dirty="0"/>
          </a:p>
          <a:p>
            <a:r>
              <a:rPr lang="en-CA" dirty="0">
                <a:latin typeface="Calibri"/>
                <a:ea typeface="Calibri"/>
                <a:cs typeface="Calibri"/>
              </a:rPr>
              <a:t>Un nombre considérable de grues sauvages et d'oiseaux aquatiques touchés</a:t>
            </a:r>
          </a:p>
          <a:p>
            <a:endParaRPr lang="en-CA" dirty="0">
              <a:ea typeface="Calibri"/>
              <a:cs typeface="Calibri"/>
            </a:endParaRPr>
          </a:p>
          <a:p>
            <a:r>
              <a:rPr lang="en-CA" dirty="0">
                <a:latin typeface="Calibri"/>
                <a:ea typeface="Calibri"/>
                <a:cs typeface="Calibri"/>
              </a:rPr>
              <a:t>Prévalence plus élevée que jamais aux Pays-Bas de canards colverts infectés de manière subclinique</a:t>
            </a:r>
          </a:p>
          <a:p>
            <a:endParaRPr lang="en-CA" dirty="0">
              <a:ea typeface="Calibri"/>
              <a:cs typeface="Calibri"/>
            </a:endParaRPr>
          </a:p>
          <a:p>
            <a:r>
              <a:rPr lang="en-CA" dirty="0">
                <a:latin typeface="Calibri"/>
                <a:ea typeface="Calibri"/>
                <a:cs typeface="Calibri"/>
              </a:rPr>
              <a:t>Propagation aux oiseaux domestiques</a:t>
            </a:r>
          </a:p>
          <a:p>
            <a:endParaRPr lang="en-CA" dirty="0">
              <a:ea typeface="Calibri"/>
              <a:cs typeface="Calibri"/>
            </a:endParaRPr>
          </a:p>
          <a:p>
            <a:r>
              <a:rPr lang="en-CA" dirty="0">
                <a:latin typeface="Calibri"/>
                <a:ea typeface="Calibri"/>
                <a:cs typeface="Calibri"/>
              </a:rPr>
              <a:t>Le génotype le plus courant est H5N1 2.3.4.4b DI.2.1 = nouveau réassortiment</a:t>
            </a:r>
          </a:p>
          <a:p>
            <a:endParaRPr lang="en-CA" dirty="0">
              <a:ea typeface="Calibri"/>
              <a:cs typeface="Calibri"/>
            </a:endParaRPr>
          </a:p>
        </p:txBody>
      </p:sp>
      <p:sp>
        <p:nvSpPr>
          <p:cNvPr id="3" name="Rectangle 2">
            <a:extLst>
              <a:ext uri="{FF2B5EF4-FFF2-40B4-BE49-F238E27FC236}">
                <a16:creationId xmlns:a16="http://schemas.microsoft.com/office/drawing/2014/main" id="{4A3E66E2-904A-316A-110C-ADB8FA491228}"/>
              </a:ext>
            </a:extLst>
          </p:cNvPr>
          <p:cNvSpPr/>
          <p:nvPr/>
        </p:nvSpPr>
        <p:spPr>
          <a:xfrm>
            <a:off x="3888189" y="68262"/>
            <a:ext cx="998814"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2C2C83D-D355-EDFD-FD89-C1E036863EBA}"/>
              </a:ext>
            </a:extLst>
          </p:cNvPr>
          <p:cNvSpPr/>
          <p:nvPr/>
        </p:nvSpPr>
        <p:spPr>
          <a:xfrm>
            <a:off x="4887004" y="68261"/>
            <a:ext cx="3723597"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4C1B39F-6B87-DD75-47FB-DA2702318CEE}"/>
              </a:ext>
            </a:extLst>
          </p:cNvPr>
          <p:cNvSpPr/>
          <p:nvPr/>
        </p:nvSpPr>
        <p:spPr>
          <a:xfrm>
            <a:off x="8610600" y="68260"/>
            <a:ext cx="3305630"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4887004" y="501202"/>
            <a:ext cx="652743" cy="369332"/>
          </a:xfrm>
          <a:prstGeom prst="rect">
            <a:avLst/>
          </a:prstGeom>
          <a:noFill/>
        </p:spPr>
        <p:txBody>
          <a:bodyPr wrap="none" rtlCol="0">
            <a:spAutoFit/>
          </a:bodyPr>
          <a:lstStyle/>
          <a:p>
            <a:r>
              <a:rPr lang="en-CA" dirty="0"/>
              <a:t>2023</a:t>
            </a:r>
          </a:p>
        </p:txBody>
      </p:sp>
      <p:sp>
        <p:nvSpPr>
          <p:cNvPr id="10" name="TextBox 9">
            <a:extLst>
              <a:ext uri="{FF2B5EF4-FFF2-40B4-BE49-F238E27FC236}">
                <a16:creationId xmlns:a16="http://schemas.microsoft.com/office/drawing/2014/main" id="{4DFB4488-414D-D3B0-8467-DD8569458756}"/>
              </a:ext>
            </a:extLst>
          </p:cNvPr>
          <p:cNvSpPr txBox="1"/>
          <p:nvPr/>
        </p:nvSpPr>
        <p:spPr>
          <a:xfrm>
            <a:off x="7700348" y="441831"/>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10371447" y="441831"/>
            <a:ext cx="652743" cy="369332"/>
          </a:xfrm>
          <a:prstGeom prst="rect">
            <a:avLst/>
          </a:prstGeom>
          <a:noFill/>
        </p:spPr>
        <p:txBody>
          <a:bodyPr wrap="none" rtlCol="0">
            <a:spAutoFit/>
          </a:bodyPr>
          <a:lstStyle/>
          <a:p>
            <a:r>
              <a:rPr lang="en-CA" dirty="0"/>
              <a:t>2025</a:t>
            </a:r>
          </a:p>
        </p:txBody>
      </p:sp>
      <p:sp>
        <p:nvSpPr>
          <p:cNvPr id="15" name="TextBox 14">
            <a:extLst>
              <a:ext uri="{FF2B5EF4-FFF2-40B4-BE49-F238E27FC236}">
                <a16:creationId xmlns:a16="http://schemas.microsoft.com/office/drawing/2014/main" id="{68D08B67-1BAA-D912-C2B1-F3E9B73EA6ED}"/>
              </a:ext>
            </a:extLst>
          </p:cNvPr>
          <p:cNvSpPr txBox="1"/>
          <p:nvPr/>
        </p:nvSpPr>
        <p:spPr>
          <a:xfrm>
            <a:off x="233092" y="6222546"/>
            <a:ext cx="3256844" cy="646331"/>
          </a:xfrm>
          <a:prstGeom prst="rect">
            <a:avLst/>
          </a:prstGeom>
          <a:noFill/>
        </p:spPr>
        <p:txBody>
          <a:bodyPr wrap="square">
            <a:spAutoFit/>
          </a:bodyPr>
          <a:lstStyle/>
          <a:p>
            <a:r>
              <a:rPr lang="en-CA" dirty="0">
                <a:hlinkClick r:id="rId4"/>
              </a:rPr>
              <a:t>Aperçu de la grippe aviaire septembre-novembre 2025</a:t>
            </a:r>
            <a:endParaRPr lang="en-CA" dirty="0"/>
          </a:p>
        </p:txBody>
      </p:sp>
    </p:spTree>
    <p:extLst>
      <p:ext uri="{BB962C8B-B14F-4D97-AF65-F5344CB8AC3E}">
        <p14:creationId xmlns:p14="http://schemas.microsoft.com/office/powerpoint/2010/main" val="407063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BDADC-A7CE-891E-6005-AE85B32CCCEE}"/>
              </a:ext>
            </a:extLst>
          </p:cNvPr>
          <p:cNvPicPr>
            <a:picLocks noChangeAspect="1"/>
          </p:cNvPicPr>
          <p:nvPr/>
        </p:nvPicPr>
        <p:blipFill>
          <a:blip r:embed="rId3"/>
          <a:stretch>
            <a:fillRect/>
          </a:stretch>
        </p:blipFill>
        <p:spPr>
          <a:xfrm>
            <a:off x="-9037" y="0"/>
            <a:ext cx="7701258" cy="6858000"/>
          </a:xfrm>
          <a:prstGeom prst="rect">
            <a:avLst/>
          </a:prstGeom>
        </p:spPr>
      </p:pic>
      <p:sp>
        <p:nvSpPr>
          <p:cNvPr id="2" name="Title 1">
            <a:extLst>
              <a:ext uri="{FF2B5EF4-FFF2-40B4-BE49-F238E27FC236}">
                <a16:creationId xmlns:a16="http://schemas.microsoft.com/office/drawing/2014/main" id="{1428837B-03B0-D7D8-11D1-E81288D51E03}"/>
              </a:ext>
            </a:extLst>
          </p:cNvPr>
          <p:cNvSpPr>
            <a:spLocks noGrp="1"/>
          </p:cNvSpPr>
          <p:nvPr>
            <p:ph type="title"/>
          </p:nvPr>
        </p:nvSpPr>
        <p:spPr>
          <a:xfrm>
            <a:off x="74875" y="56265"/>
            <a:ext cx="10515600" cy="649357"/>
          </a:xfrm>
        </p:spPr>
        <p:txBody>
          <a:bodyPr/>
          <a:lstStyle/>
          <a:p>
            <a:r>
              <a:rPr lang="en-CA" dirty="0"/>
              <a:t>HPAI en Europe</a:t>
            </a:r>
          </a:p>
        </p:txBody>
      </p:sp>
      <p:sp>
        <p:nvSpPr>
          <p:cNvPr id="4" name="Slide Number Placeholder 3">
            <a:extLst>
              <a:ext uri="{FF2B5EF4-FFF2-40B4-BE49-F238E27FC236}">
                <a16:creationId xmlns:a16="http://schemas.microsoft.com/office/drawing/2014/main" id="{C03F67FC-57C4-4624-7BD8-6D16E76999A2}"/>
              </a:ext>
            </a:extLst>
          </p:cNvPr>
          <p:cNvSpPr>
            <a:spLocks noGrp="1"/>
          </p:cNvSpPr>
          <p:nvPr>
            <p:ph type="sldNum" sz="quarter" idx="14"/>
          </p:nvPr>
        </p:nvSpPr>
        <p:spPr/>
        <p:txBody>
          <a:bodyPr/>
          <a:lstStyle/>
          <a:p>
            <a:pPr>
              <a:defRPr/>
            </a:pPr>
            <a:fld id="{590668F6-C837-436A-91CA-1BA1567FCE7A}" type="slidenum">
              <a:rPr lang="en-US" altLang="en-US" smtClean="0"/>
              <a:t>8</a:t>
            </a:fld>
            <a:endParaRPr lang="en-US" altLang="en-US"/>
          </a:p>
        </p:txBody>
      </p:sp>
      <p:sp>
        <p:nvSpPr>
          <p:cNvPr id="8" name="TextBox 7">
            <a:extLst>
              <a:ext uri="{FF2B5EF4-FFF2-40B4-BE49-F238E27FC236}">
                <a16:creationId xmlns:a16="http://schemas.microsoft.com/office/drawing/2014/main" id="{054FC10B-BF0B-B05C-7410-B3C812613C61}"/>
              </a:ext>
            </a:extLst>
          </p:cNvPr>
          <p:cNvSpPr txBox="1"/>
          <p:nvPr/>
        </p:nvSpPr>
        <p:spPr>
          <a:xfrm>
            <a:off x="7692221" y="6488668"/>
            <a:ext cx="6096000" cy="369332"/>
          </a:xfrm>
          <a:prstGeom prst="rect">
            <a:avLst/>
          </a:prstGeom>
          <a:noFill/>
        </p:spPr>
        <p:txBody>
          <a:bodyPr wrap="square">
            <a:spAutoFit/>
          </a:bodyPr>
          <a:lstStyle/>
          <a:p>
            <a:r>
              <a:rPr lang="en-CA" dirty="0">
                <a:hlinkClick r:id="rId4"/>
              </a:rPr>
              <a:t>épidémies - rapport hebdomadaire par maladie</a:t>
            </a:r>
            <a:endParaRPr lang="en-CA" dirty="0"/>
          </a:p>
        </p:txBody>
      </p:sp>
      <p:sp>
        <p:nvSpPr>
          <p:cNvPr id="7" name="TextBox 6">
            <a:extLst>
              <a:ext uri="{FF2B5EF4-FFF2-40B4-BE49-F238E27FC236}">
                <a16:creationId xmlns:a16="http://schemas.microsoft.com/office/drawing/2014/main" id="{20CB3F1C-4E8C-3C6F-58E9-F9F5C55D7320}"/>
              </a:ext>
            </a:extLst>
          </p:cNvPr>
          <p:cNvSpPr txBox="1"/>
          <p:nvPr/>
        </p:nvSpPr>
        <p:spPr>
          <a:xfrm>
            <a:off x="7746009" y="4489698"/>
            <a:ext cx="4184225" cy="1200329"/>
          </a:xfrm>
          <a:prstGeom prst="rect">
            <a:avLst/>
          </a:prstGeom>
          <a:noFill/>
        </p:spPr>
        <p:txBody>
          <a:bodyPr wrap="square" rtlCol="0">
            <a:spAutoFit/>
          </a:bodyPr>
          <a:lstStyle/>
          <a:p>
            <a:r>
              <a:rPr lang="en-CA" dirty="0"/>
              <a:t>Europe – </a:t>
            </a:r>
            <a:r>
              <a:rPr lang="en-CA" dirty="0" err="1"/>
              <a:t>Génotype</a:t>
            </a:r>
            <a:r>
              <a:rPr lang="en-CA" dirty="0"/>
              <a:t> DI  Amérique du Nord </a:t>
            </a:r>
            <a:r>
              <a:rPr lang="en-CA" dirty="0" err="1"/>
              <a:t>Génotype</a:t>
            </a:r>
            <a:r>
              <a:rPr lang="en-CA" dirty="0"/>
              <a:t> D1</a:t>
            </a:r>
          </a:p>
          <a:p>
            <a:r>
              <a:rPr lang="en-CA" dirty="0"/>
              <a:t>Ne partage </a:t>
            </a:r>
            <a:r>
              <a:rPr lang="en-CA" dirty="0" err="1"/>
              <a:t>aucun</a:t>
            </a:r>
            <a:r>
              <a:rPr lang="en-CA" dirty="0"/>
              <a:t> segment </a:t>
            </a:r>
            <a:r>
              <a:rPr lang="en-CA" dirty="0" err="1"/>
              <a:t>génétique</a:t>
            </a:r>
            <a:endParaRPr lang="en-CA" dirty="0"/>
          </a:p>
          <a:p>
            <a:r>
              <a:rPr lang="en-CA" dirty="0" err="1"/>
              <a:t>Même</a:t>
            </a:r>
            <a:r>
              <a:rPr lang="en-CA" dirty="0"/>
              <a:t> le segment HA qui </a:t>
            </a:r>
            <a:r>
              <a:rPr lang="en-CA" dirty="0" err="1"/>
              <a:t>est</a:t>
            </a:r>
            <a:r>
              <a:rPr lang="en-CA" dirty="0"/>
              <a:t> 2.3.4.4b </a:t>
            </a:r>
            <a:r>
              <a:rPr lang="en-CA" dirty="0" err="1"/>
              <a:t>présente</a:t>
            </a:r>
            <a:r>
              <a:rPr lang="en-CA" dirty="0"/>
              <a:t> </a:t>
            </a:r>
            <a:r>
              <a:rPr lang="en-CA" dirty="0" err="1"/>
              <a:t>désormais</a:t>
            </a:r>
            <a:r>
              <a:rPr lang="en-CA" dirty="0"/>
              <a:t> des sous-</a:t>
            </a:r>
            <a:r>
              <a:rPr lang="en-CA" dirty="0" err="1"/>
              <a:t>lignées</a:t>
            </a:r>
            <a:r>
              <a:rPr lang="en-CA" dirty="0"/>
              <a:t> </a:t>
            </a:r>
            <a:r>
              <a:rPr lang="en-CA" dirty="0" err="1"/>
              <a:t>différentes</a:t>
            </a:r>
            <a:endParaRPr lang="en-CA" dirty="0"/>
          </a:p>
        </p:txBody>
      </p:sp>
      <p:sp>
        <p:nvSpPr>
          <p:cNvPr id="9" name="TextBox 8">
            <a:extLst>
              <a:ext uri="{FF2B5EF4-FFF2-40B4-BE49-F238E27FC236}">
                <a16:creationId xmlns:a16="http://schemas.microsoft.com/office/drawing/2014/main" id="{389455D4-D4D1-3CD5-8EFD-AFDB4A8ADA55}"/>
              </a:ext>
            </a:extLst>
          </p:cNvPr>
          <p:cNvSpPr txBox="1"/>
          <p:nvPr/>
        </p:nvSpPr>
        <p:spPr>
          <a:xfrm>
            <a:off x="237094" y="6392950"/>
            <a:ext cx="6151418" cy="369332"/>
          </a:xfrm>
          <a:prstGeom prst="rect">
            <a:avLst/>
          </a:prstGeom>
          <a:noFill/>
        </p:spPr>
        <p:txBody>
          <a:bodyPr wrap="square">
            <a:spAutoFit/>
          </a:bodyPr>
          <a:lstStyle/>
          <a:p>
            <a:r>
              <a:rPr lang="en-CA" dirty="0">
                <a:hlinkClick r:id="rId5"/>
              </a:rPr>
              <a:t>Aperçu de la grippe aviaire septembre-novembre 2025</a:t>
            </a:r>
            <a:endParaRPr lang="en-CA" dirty="0"/>
          </a:p>
        </p:txBody>
      </p:sp>
      <p:pic>
        <p:nvPicPr>
          <p:cNvPr id="11" name="Picture 10">
            <a:extLst>
              <a:ext uri="{FF2B5EF4-FFF2-40B4-BE49-F238E27FC236}">
                <a16:creationId xmlns:a16="http://schemas.microsoft.com/office/drawing/2014/main" id="{C78DB0A7-9633-01C8-8CA9-E16E1660E152}"/>
              </a:ext>
            </a:extLst>
          </p:cNvPr>
          <p:cNvPicPr>
            <a:picLocks noChangeAspect="1"/>
          </p:cNvPicPr>
          <p:nvPr/>
        </p:nvPicPr>
        <p:blipFill>
          <a:blip r:embed="rId6"/>
          <a:stretch>
            <a:fillRect/>
          </a:stretch>
        </p:blipFill>
        <p:spPr>
          <a:xfrm>
            <a:off x="7558756" y="1456839"/>
            <a:ext cx="4703923" cy="3023951"/>
          </a:xfrm>
          <a:prstGeom prst="rect">
            <a:avLst/>
          </a:prstGeom>
        </p:spPr>
      </p:pic>
    </p:spTree>
    <p:extLst>
      <p:ext uri="{BB962C8B-B14F-4D97-AF65-F5344CB8AC3E}">
        <p14:creationId xmlns:p14="http://schemas.microsoft.com/office/powerpoint/2010/main" val="278010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C07950-96D3-4097-D33D-44B337508A4C}"/>
              </a:ext>
            </a:extLst>
          </p:cNvPr>
          <p:cNvPicPr>
            <a:picLocks noChangeAspect="1"/>
          </p:cNvPicPr>
          <p:nvPr/>
        </p:nvPicPr>
        <p:blipFill>
          <a:blip r:embed="rId3"/>
          <a:stretch>
            <a:fillRect/>
          </a:stretch>
        </p:blipFill>
        <p:spPr>
          <a:xfrm>
            <a:off x="0" y="0"/>
            <a:ext cx="7259782" cy="6823859"/>
          </a:xfrm>
          <a:prstGeom prst="rect">
            <a:avLst/>
          </a:prstGeom>
        </p:spPr>
      </p:pic>
      <p:sp>
        <p:nvSpPr>
          <p:cNvPr id="9" name="TextBox 8">
            <a:extLst>
              <a:ext uri="{FF2B5EF4-FFF2-40B4-BE49-F238E27FC236}">
                <a16:creationId xmlns:a16="http://schemas.microsoft.com/office/drawing/2014/main" id="{634D23E1-B247-E635-E534-3F07B1C8FA8F}"/>
              </a:ext>
            </a:extLst>
          </p:cNvPr>
          <p:cNvSpPr txBox="1"/>
          <p:nvPr/>
        </p:nvSpPr>
        <p:spPr>
          <a:xfrm>
            <a:off x="7953955" y="6454527"/>
            <a:ext cx="6096000" cy="369332"/>
          </a:xfrm>
          <a:prstGeom prst="rect">
            <a:avLst/>
          </a:prstGeom>
          <a:noFill/>
        </p:spPr>
        <p:txBody>
          <a:bodyPr wrap="square">
            <a:spAutoFit/>
          </a:bodyPr>
          <a:lstStyle/>
          <a:p>
            <a:r>
              <a:rPr lang="pt-BR" dirty="0">
                <a:hlinkClick r:id="rId4"/>
              </a:rPr>
              <a:t>Portail de données sur la grippe aviaire de l'EURL</a:t>
            </a:r>
            <a:endParaRPr lang="en-CA" dirty="0"/>
          </a:p>
        </p:txBody>
      </p:sp>
      <p:sp>
        <p:nvSpPr>
          <p:cNvPr id="10" name="Title 9">
            <a:extLst>
              <a:ext uri="{FF2B5EF4-FFF2-40B4-BE49-F238E27FC236}">
                <a16:creationId xmlns:a16="http://schemas.microsoft.com/office/drawing/2014/main" id="{7E069A81-E50A-3F3D-05F3-F4661BD645DC}"/>
              </a:ext>
            </a:extLst>
          </p:cNvPr>
          <p:cNvSpPr>
            <a:spLocks noGrp="1"/>
          </p:cNvSpPr>
          <p:nvPr>
            <p:ph type="title"/>
          </p:nvPr>
        </p:nvSpPr>
        <p:spPr>
          <a:xfrm>
            <a:off x="7609405" y="250031"/>
            <a:ext cx="4094018" cy="1325563"/>
          </a:xfrm>
        </p:spPr>
        <p:txBody>
          <a:bodyPr/>
          <a:lstStyle/>
          <a:p>
            <a:r>
              <a:rPr lang="en-CA" sz="2800" dirty="0"/>
              <a:t>Grippe aviaire hautement pathogène chez les oiseaux domestiques dans le sud-ouest de l'Europe</a:t>
            </a:r>
          </a:p>
        </p:txBody>
      </p:sp>
      <p:sp>
        <p:nvSpPr>
          <p:cNvPr id="12" name="Content Placeholder 11">
            <a:extLst>
              <a:ext uri="{FF2B5EF4-FFF2-40B4-BE49-F238E27FC236}">
                <a16:creationId xmlns:a16="http://schemas.microsoft.com/office/drawing/2014/main" id="{9A4CAD24-6280-E8A6-F788-FE5232A511CC}"/>
              </a:ext>
            </a:extLst>
          </p:cNvPr>
          <p:cNvSpPr>
            <a:spLocks noGrp="1"/>
          </p:cNvSpPr>
          <p:nvPr>
            <p:ph sz="half" idx="2"/>
          </p:nvPr>
        </p:nvSpPr>
        <p:spPr>
          <a:xfrm>
            <a:off x="7389159" y="1892860"/>
            <a:ext cx="4731123" cy="4351338"/>
          </a:xfrm>
        </p:spPr>
        <p:txBody>
          <a:bodyPr/>
          <a:lstStyle/>
          <a:p>
            <a:r>
              <a:rPr lang="en-CA" dirty="0"/>
              <a:t>Recoupement avec les détections chez les oiseaux sauvages du 6 septembre au 28 novembre</a:t>
            </a:r>
          </a:p>
          <a:p>
            <a:pPr lvl="1"/>
            <a:r>
              <a:rPr lang="en-CA" dirty="0"/>
              <a:t>Allemagne (138)</a:t>
            </a:r>
          </a:p>
          <a:p>
            <a:pPr lvl="1"/>
            <a:r>
              <a:rPr lang="en-CA" dirty="0"/>
              <a:t>France (68)</a:t>
            </a:r>
          </a:p>
          <a:p>
            <a:pPr lvl="2"/>
            <a:r>
              <a:rPr lang="en-CA" dirty="0"/>
              <a:t>31 chez des canards vaccinés</a:t>
            </a:r>
          </a:p>
          <a:p>
            <a:pPr lvl="1"/>
            <a:r>
              <a:rPr lang="en-CA" dirty="0"/>
              <a:t>Pays-Bas (19)</a:t>
            </a:r>
          </a:p>
          <a:p>
            <a:pPr lvl="1"/>
            <a:r>
              <a:rPr lang="en-CA" dirty="0"/>
              <a:t>Espagne (9) </a:t>
            </a:r>
          </a:p>
          <a:p>
            <a:pPr lvl="1"/>
            <a:r>
              <a:rPr lang="en-CA" dirty="0"/>
              <a:t>Belgique (9)</a:t>
            </a:r>
          </a:p>
          <a:p>
            <a:pPr lvl="1"/>
            <a:endParaRPr lang="en-CA" dirty="0"/>
          </a:p>
          <a:p>
            <a:pPr lvl="1"/>
            <a:endParaRPr lang="en-CA" dirty="0"/>
          </a:p>
          <a:p>
            <a:pPr lvl="2"/>
            <a:endParaRPr lang="en-CA" dirty="0"/>
          </a:p>
          <a:p>
            <a:pPr lvl="1"/>
            <a:endParaRPr lang="en-CA" dirty="0"/>
          </a:p>
        </p:txBody>
      </p:sp>
    </p:spTree>
    <p:extLst>
      <p:ext uri="{BB962C8B-B14F-4D97-AF65-F5344CB8AC3E}">
        <p14:creationId xmlns:p14="http://schemas.microsoft.com/office/powerpoint/2010/main" val="17893179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D5B839-D32A-44D4-983D-B7F664520C9C}">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2.xml><?xml version="1.0" encoding="utf-8"?>
<ds:datastoreItem xmlns:ds="http://schemas.openxmlformats.org/officeDocument/2006/customXml" ds:itemID="{DA59196D-A0E7-454C-8D23-B638EBBBE873}">
  <ds:schemaRefs>
    <ds:schemaRef ds:uri="http://schemas.microsoft.com/sharepoint/v3/contenttype/forms"/>
  </ds:schemaRefs>
</ds:datastoreItem>
</file>

<file path=customXml/itemProps3.xml><?xml version="1.0" encoding="utf-8"?>
<ds:datastoreItem xmlns:ds="http://schemas.openxmlformats.org/officeDocument/2006/customXml" ds:itemID="{C85E877B-CEC1-442B-B963-D1CBA858B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26489</TotalTime>
  <Words>2599</Words>
  <Application>Microsoft Office PowerPoint</Application>
  <PresentationFormat>Widescreen</PresentationFormat>
  <Paragraphs>309</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2_Office Theme</vt:lpstr>
      <vt:lpstr>Communauté des maladies émergentes et zoonotiques Identifier les risques émergents grâce à l'intelligence collective</vt:lpstr>
      <vt:lpstr>HPAI chez les oiseaux domestiques au Canada</vt:lpstr>
      <vt:lpstr>Faune sauvage HPAI</vt:lpstr>
      <vt:lpstr>Aperçu</vt:lpstr>
      <vt:lpstr>États-Unis – Détections de grippe aviaire hautement pathogène chez les oiseaux domestiques au cours des 30 derniers jours</vt:lpstr>
      <vt:lpstr>Détections de l'IAHP chez les oiseaux sauvages aux États-Unis 21 décembre 2025 – 20 janvier 2026</vt:lpstr>
      <vt:lpstr>Union européenne</vt:lpstr>
      <vt:lpstr>HPAI en Europe</vt:lpstr>
      <vt:lpstr>Grippe aviaire hautement pathogène chez les oiseaux domestiques dans le sud-ouest de l'Europe</vt:lpstr>
      <vt:lpstr>Dans quelle mesure la population de canards peut-elle être protégée après vaccination contre la grippe aviaire hautement pathogène ? Contributions d'une approche de modélisation et de données de terrain françaises - ScienceDirect </vt:lpstr>
      <vt:lpstr>Protocoles vaccinaux</vt:lpstr>
      <vt:lpstr>Résultats</vt:lpstr>
      <vt:lpstr>Cas internationaux récents d'infection humaine par le virus H5N1</vt:lpstr>
      <vt:lpstr>L'absence de détection des sous-types A et B du métapneumovirus aviaire dans les œufs provenant d'éleveurs commerciaux de dindes positifs au virus confirme l'hypothèse selon laquelle la transmission verticale ne contribue pas à la propagation du virus | Maladies aviaires</vt:lpstr>
      <vt:lpstr>Maladie de Newcastle</vt:lpstr>
      <vt:lpstr>Résultats scientifiques</vt:lpstr>
      <vt:lpstr>Résultats scientifiques</vt:lpstr>
      <vt:lpstr>Résultats scientifiques</vt:lpstr>
      <vt:lpstr>Conclusions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docId:93947222DA14DF2361A5F3AB2D7D4881</cp:keywords>
  <cp:lastModifiedBy>Osborn, Andrea (CFIA/ACIA)</cp:lastModifiedBy>
  <cp:revision>619</cp:revision>
  <dcterms:created xsi:type="dcterms:W3CDTF">2020-02-07T23:34:08Z</dcterms:created>
  <dcterms:modified xsi:type="dcterms:W3CDTF">2026-01-22T16:36:37Z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