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323" r:id="rId5"/>
    <p:sldId id="342" r:id="rId6"/>
    <p:sldId id="443" r:id="rId7"/>
    <p:sldId id="445" r:id="rId8"/>
    <p:sldId id="547" r:id="rId9"/>
    <p:sldId id="546" r:id="rId10"/>
    <p:sldId id="502" r:id="rId11"/>
    <p:sldId id="526" r:id="rId12"/>
    <p:sldId id="549" r:id="rId13"/>
    <p:sldId id="550" r:id="rId14"/>
    <p:sldId id="551" r:id="rId15"/>
    <p:sldId id="552" r:id="rId16"/>
    <p:sldId id="553" r:id="rId17"/>
    <p:sldId id="548" r:id="rId18"/>
    <p:sldId id="555" r:id="rId19"/>
    <p:sldId id="556" r:id="rId20"/>
    <p:sldId id="530" r:id="rId21"/>
    <p:sldId id="53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born, Andrea" initials="OA" lastIdx="8" clrIdx="0">
    <p:extLst>
      <p:ext uri="{19B8F6BF-5375-455C-9EA6-DF929625EA0E}">
        <p15:presenceInfo xmlns:p15="http://schemas.microsoft.com/office/powerpoint/2012/main" userId="S-1-5-21-409781135-2326927470-69082124-100004" providerId="AD"/>
      </p:ext>
    </p:extLst>
  </p:cmAuthor>
  <p:cmAuthor id="2" name="Zana Dukadzinac" initials="ZD" lastIdx="1" clrIdx="1">
    <p:extLst>
      <p:ext uri="{19B8F6BF-5375-455C-9EA6-DF929625EA0E}">
        <p15:presenceInfo xmlns:p15="http://schemas.microsoft.com/office/powerpoint/2012/main" userId="S-1-5-21-409781135-2326927470-69082124-1432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805B7C-C1C3-F980-E740-ACDF3AE58E48}" v="3" dt="2025-11-19T13:24:38.648"/>
    <p1510:client id="{3A4500D2-7454-4807-B25D-0D5DBB78E692}" v="2" dt="2025-11-18T23:00:28.0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61" autoAdjust="0"/>
    <p:restoredTop sz="77097" autoAdjust="0"/>
  </p:normalViewPr>
  <p:slideViewPr>
    <p:cSldViewPr snapToGrid="0">
      <p:cViewPr varScale="1">
        <p:scale>
          <a:sx n="74" d="100"/>
          <a:sy n="74" d="100"/>
        </p:scale>
        <p:origin x="90"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sborn, Andrea (CFIA/ACIA)" userId="016df1cd-5d71-41bc-8fec-8f09298258d4" providerId="ADAL" clId="{2097FF05-B84D-41E1-AD4B-2DF7CDC6C1CF}"/>
    <pc:docChg chg="undo redo custSel addSld delSld modSld sldOrd">
      <pc:chgData name="Osborn, Andrea (CFIA/ACIA)" userId="016df1cd-5d71-41bc-8fec-8f09298258d4" providerId="ADAL" clId="{2097FF05-B84D-41E1-AD4B-2DF7CDC6C1CF}" dt="2025-11-18T16:49:00.165" v="7195" actId="20577"/>
      <pc:docMkLst>
        <pc:docMk/>
      </pc:docMkLst>
      <pc:sldChg chg="modSp mod">
        <pc:chgData name="Osborn, Andrea (CFIA/ACIA)" userId="016df1cd-5d71-41bc-8fec-8f09298258d4" providerId="ADAL" clId="{2097FF05-B84D-41E1-AD4B-2DF7CDC6C1CF}" dt="2025-11-03T19:25:04.223" v="21" actId="20577"/>
        <pc:sldMkLst>
          <pc:docMk/>
          <pc:sldMk cId="1555840350" sldId="323"/>
        </pc:sldMkLst>
        <pc:spChg chg="mod">
          <ac:chgData name="Osborn, Andrea (CFIA/ACIA)" userId="016df1cd-5d71-41bc-8fec-8f09298258d4" providerId="ADAL" clId="{2097FF05-B84D-41E1-AD4B-2DF7CDC6C1CF}" dt="2025-11-03T19:25:04.223" v="21" actId="20577"/>
          <ac:spMkLst>
            <pc:docMk/>
            <pc:sldMk cId="1555840350" sldId="323"/>
            <ac:spMk id="2" creationId="{00000000-0000-0000-0000-000000000000}"/>
          </ac:spMkLst>
        </pc:spChg>
        <pc:spChg chg="mod">
          <ac:chgData name="Osborn, Andrea (CFIA/ACIA)" userId="016df1cd-5d71-41bc-8fec-8f09298258d4" providerId="ADAL" clId="{2097FF05-B84D-41E1-AD4B-2DF7CDC6C1CF}" dt="2025-11-03T19:24:51.638" v="1" actId="20577"/>
          <ac:spMkLst>
            <pc:docMk/>
            <pc:sldMk cId="1555840350" sldId="323"/>
            <ac:spMk id="9" creationId="{00000000-0000-0000-0000-000000000000}"/>
          </ac:spMkLst>
        </pc:spChg>
      </pc:sldChg>
      <pc:sldChg chg="addSp delSp modSp mod modNotesTx">
        <pc:chgData name="Osborn, Andrea (CFIA/ACIA)" userId="016df1cd-5d71-41bc-8fec-8f09298258d4" providerId="ADAL" clId="{2097FF05-B84D-41E1-AD4B-2DF7CDC6C1CF}" dt="2025-11-18T16:49:00.165" v="7195" actId="20577"/>
        <pc:sldMkLst>
          <pc:docMk/>
          <pc:sldMk cId="2736757861" sldId="342"/>
        </pc:sldMkLst>
        <pc:spChg chg="mod">
          <ac:chgData name="Osborn, Andrea (CFIA/ACIA)" userId="016df1cd-5d71-41bc-8fec-8f09298258d4" providerId="ADAL" clId="{2097FF05-B84D-41E1-AD4B-2DF7CDC6C1CF}" dt="2025-11-04T22:19:20.321" v="1125" actId="1076"/>
          <ac:spMkLst>
            <pc:docMk/>
            <pc:sldMk cId="2736757861" sldId="342"/>
            <ac:spMk id="8" creationId="{9F9AC441-9F9F-8F7F-BBF0-1A50566B028A}"/>
          </ac:spMkLst>
        </pc:spChg>
        <pc:spChg chg="mod">
          <ac:chgData name="Osborn, Andrea (CFIA/ACIA)" userId="016df1cd-5d71-41bc-8fec-8f09298258d4" providerId="ADAL" clId="{2097FF05-B84D-41E1-AD4B-2DF7CDC6C1CF}" dt="2025-11-03T19:29:56.204" v="59" actId="1076"/>
          <ac:spMkLst>
            <pc:docMk/>
            <pc:sldMk cId="2736757861" sldId="342"/>
            <ac:spMk id="14" creationId="{615DC5C9-1CB4-D682-969F-D962B84EB7B8}"/>
          </ac:spMkLst>
        </pc:spChg>
        <pc:picChg chg="add mod">
          <ac:chgData name="Osborn, Andrea (CFIA/ACIA)" userId="016df1cd-5d71-41bc-8fec-8f09298258d4" providerId="ADAL" clId="{2097FF05-B84D-41E1-AD4B-2DF7CDC6C1CF}" dt="2025-11-03T19:29:58.391" v="60" actId="1076"/>
          <ac:picMkLst>
            <pc:docMk/>
            <pc:sldMk cId="2736757861" sldId="342"/>
            <ac:picMk id="7" creationId="{82099791-82F1-CED9-8D8B-4A2C3FE66D61}"/>
          </ac:picMkLst>
        </pc:picChg>
      </pc:sldChg>
      <pc:sldChg chg="addSp delSp modSp mod modNotesTx">
        <pc:chgData name="Osborn, Andrea (CFIA/ACIA)" userId="016df1cd-5d71-41bc-8fec-8f09298258d4" providerId="ADAL" clId="{2097FF05-B84D-41E1-AD4B-2DF7CDC6C1CF}" dt="2025-11-06T20:09:55.805" v="4551" actId="1076"/>
        <pc:sldMkLst>
          <pc:docMk/>
          <pc:sldMk cId="765652571" sldId="443"/>
        </pc:sldMkLst>
        <pc:spChg chg="mod">
          <ac:chgData name="Osborn, Andrea (CFIA/ACIA)" userId="016df1cd-5d71-41bc-8fec-8f09298258d4" providerId="ADAL" clId="{2097FF05-B84D-41E1-AD4B-2DF7CDC6C1CF}" dt="2025-11-06T20:09:44.553" v="4549" actId="1076"/>
          <ac:spMkLst>
            <pc:docMk/>
            <pc:sldMk cId="765652571" sldId="443"/>
            <ac:spMk id="3" creationId="{00000000-0000-0000-0000-000000000000}"/>
          </ac:spMkLst>
        </pc:spChg>
        <pc:spChg chg="add mod">
          <ac:chgData name="Osborn, Andrea (CFIA/ACIA)" userId="016df1cd-5d71-41bc-8fec-8f09298258d4" providerId="ADAL" clId="{2097FF05-B84D-41E1-AD4B-2DF7CDC6C1CF}" dt="2025-11-04T22:23:17.545" v="1131" actId="1076"/>
          <ac:spMkLst>
            <pc:docMk/>
            <pc:sldMk cId="765652571" sldId="443"/>
            <ac:spMk id="6" creationId="{8E8FCB5A-5C26-320C-B6AF-A38282112A09}"/>
          </ac:spMkLst>
        </pc:spChg>
        <pc:spChg chg="mod">
          <ac:chgData name="Osborn, Andrea (CFIA/ACIA)" userId="016df1cd-5d71-41bc-8fec-8f09298258d4" providerId="ADAL" clId="{2097FF05-B84D-41E1-AD4B-2DF7CDC6C1CF}" dt="2025-11-03T22:20:17.503" v="473" actId="1076"/>
          <ac:spMkLst>
            <pc:docMk/>
            <pc:sldMk cId="765652571" sldId="443"/>
            <ac:spMk id="8" creationId="{9EF615D3-177B-F4F0-8F52-723B5E025C93}"/>
          </ac:spMkLst>
        </pc:spChg>
        <pc:spChg chg="mod">
          <ac:chgData name="Osborn, Andrea (CFIA/ACIA)" userId="016df1cd-5d71-41bc-8fec-8f09298258d4" providerId="ADAL" clId="{2097FF05-B84D-41E1-AD4B-2DF7CDC6C1CF}" dt="2025-11-03T19:39:41.724" v="98" actId="20577"/>
          <ac:spMkLst>
            <pc:docMk/>
            <pc:sldMk cId="765652571" sldId="443"/>
            <ac:spMk id="10" creationId="{469C9540-263E-CA67-824D-185A914FF337}"/>
          </ac:spMkLst>
        </pc:spChg>
        <pc:spChg chg="add mod">
          <ac:chgData name="Osborn, Andrea (CFIA/ACIA)" userId="016df1cd-5d71-41bc-8fec-8f09298258d4" providerId="ADAL" clId="{2097FF05-B84D-41E1-AD4B-2DF7CDC6C1CF}" dt="2025-11-06T20:09:55.805" v="4551" actId="1076"/>
          <ac:spMkLst>
            <pc:docMk/>
            <pc:sldMk cId="765652571" sldId="443"/>
            <ac:spMk id="17" creationId="{5E3DCC25-D0FB-A91E-39E4-AC1E915878CD}"/>
          </ac:spMkLst>
        </pc:spChg>
        <pc:picChg chg="add mod ord">
          <ac:chgData name="Osborn, Andrea (CFIA/ACIA)" userId="016df1cd-5d71-41bc-8fec-8f09298258d4" providerId="ADAL" clId="{2097FF05-B84D-41E1-AD4B-2DF7CDC6C1CF}" dt="2025-11-03T19:39:38.030" v="96" actId="167"/>
          <ac:picMkLst>
            <pc:docMk/>
            <pc:sldMk cId="765652571" sldId="443"/>
            <ac:picMk id="7" creationId="{AA8B692A-0AFC-578D-C69A-878CDC51332A}"/>
          </ac:picMkLst>
        </pc:picChg>
        <pc:picChg chg="add mod">
          <ac:chgData name="Osborn, Andrea (CFIA/ACIA)" userId="016df1cd-5d71-41bc-8fec-8f09298258d4" providerId="ADAL" clId="{2097FF05-B84D-41E1-AD4B-2DF7CDC6C1CF}" dt="2025-11-06T20:09:47.723" v="4550" actId="1076"/>
          <ac:picMkLst>
            <pc:docMk/>
            <pc:sldMk cId="765652571" sldId="443"/>
            <ac:picMk id="12" creationId="{ECE39411-704A-BA3C-5BE8-1A7EE77106F6}"/>
          </ac:picMkLst>
        </pc:picChg>
      </pc:sldChg>
      <pc:sldChg chg="addSp delSp modSp mod modNotesTx">
        <pc:chgData name="Osborn, Andrea (CFIA/ACIA)" userId="016df1cd-5d71-41bc-8fec-8f09298258d4" providerId="ADAL" clId="{2097FF05-B84D-41E1-AD4B-2DF7CDC6C1CF}" dt="2025-11-05T23:09:26.485" v="2771" actId="14100"/>
        <pc:sldMkLst>
          <pc:docMk/>
          <pc:sldMk cId="4054518204" sldId="445"/>
        </pc:sldMkLst>
        <pc:spChg chg="mod">
          <ac:chgData name="Osborn, Andrea (CFIA/ACIA)" userId="016df1cd-5d71-41bc-8fec-8f09298258d4" providerId="ADAL" clId="{2097FF05-B84D-41E1-AD4B-2DF7CDC6C1CF}" dt="2025-11-04T22:36:59.081" v="1451" actId="20577"/>
          <ac:spMkLst>
            <pc:docMk/>
            <pc:sldMk cId="4054518204" sldId="445"/>
            <ac:spMk id="2" creationId="{00000000-0000-0000-0000-000000000000}"/>
          </ac:spMkLst>
        </pc:spChg>
        <pc:spChg chg="mod">
          <ac:chgData name="Osborn, Andrea (CFIA/ACIA)" userId="016df1cd-5d71-41bc-8fec-8f09298258d4" providerId="ADAL" clId="{2097FF05-B84D-41E1-AD4B-2DF7CDC6C1CF}" dt="2025-11-05T23:09:26.485" v="2771" actId="14100"/>
          <ac:spMkLst>
            <pc:docMk/>
            <pc:sldMk cId="4054518204" sldId="445"/>
            <ac:spMk id="3" creationId="{00000000-0000-0000-0000-000000000000}"/>
          </ac:spMkLst>
        </pc:spChg>
        <pc:spChg chg="mod">
          <ac:chgData name="Osborn, Andrea (CFIA/ACIA)" userId="016df1cd-5d71-41bc-8fec-8f09298258d4" providerId="ADAL" clId="{2097FF05-B84D-41E1-AD4B-2DF7CDC6C1CF}" dt="2025-11-04T22:31:52.883" v="1448" actId="1076"/>
          <ac:spMkLst>
            <pc:docMk/>
            <pc:sldMk cId="4054518204" sldId="445"/>
            <ac:spMk id="10" creationId="{2588D820-AA5F-06EC-06F3-5C32860B791E}"/>
          </ac:spMkLst>
        </pc:spChg>
        <pc:picChg chg="add mod ord">
          <ac:chgData name="Osborn, Andrea (CFIA/ACIA)" userId="016df1cd-5d71-41bc-8fec-8f09298258d4" providerId="ADAL" clId="{2097FF05-B84D-41E1-AD4B-2DF7CDC6C1CF}" dt="2025-11-04T22:31:49.845" v="1447" actId="1076"/>
          <ac:picMkLst>
            <pc:docMk/>
            <pc:sldMk cId="4054518204" sldId="445"/>
            <ac:picMk id="7" creationId="{349583F9-894A-A191-F394-280171EAC8A2}"/>
          </ac:picMkLst>
        </pc:picChg>
        <pc:picChg chg="add mod ord">
          <ac:chgData name="Osborn, Andrea (CFIA/ACIA)" userId="016df1cd-5d71-41bc-8fec-8f09298258d4" providerId="ADAL" clId="{2097FF05-B84D-41E1-AD4B-2DF7CDC6C1CF}" dt="2025-11-04T22:38:39.177" v="1563" actId="167"/>
          <ac:picMkLst>
            <pc:docMk/>
            <pc:sldMk cId="4054518204" sldId="445"/>
            <ac:picMk id="12" creationId="{98342F0D-D805-6428-754B-CB63B272905B}"/>
          </ac:picMkLst>
        </pc:picChg>
      </pc:sldChg>
      <pc:sldChg chg="addSp delSp modSp mod modNotesTx">
        <pc:chgData name="Osborn, Andrea (CFIA/ACIA)" userId="016df1cd-5d71-41bc-8fec-8f09298258d4" providerId="ADAL" clId="{2097FF05-B84D-41E1-AD4B-2DF7CDC6C1CF}" dt="2025-11-05T23:57:57.260" v="3472" actId="1076"/>
        <pc:sldMkLst>
          <pc:docMk/>
          <pc:sldMk cId="0" sldId="502"/>
        </pc:sldMkLst>
        <pc:spChg chg="mod">
          <ac:chgData name="Osborn, Andrea (CFIA/ACIA)" userId="016df1cd-5d71-41bc-8fec-8f09298258d4" providerId="ADAL" clId="{2097FF05-B84D-41E1-AD4B-2DF7CDC6C1CF}" dt="2025-11-05T23:57:57.260" v="3472" actId="1076"/>
          <ac:spMkLst>
            <pc:docMk/>
            <pc:sldMk cId="0" sldId="502"/>
            <ac:spMk id="2" creationId="{AD38E368-5D61-6278-F026-DFD2962ADD97}"/>
          </ac:spMkLst>
        </pc:spChg>
        <pc:spChg chg="mod">
          <ac:chgData name="Osborn, Andrea (CFIA/ACIA)" userId="016df1cd-5d71-41bc-8fec-8f09298258d4" providerId="ADAL" clId="{2097FF05-B84D-41E1-AD4B-2DF7CDC6C1CF}" dt="2025-11-05T23:43:57.733" v="3203" actId="1076"/>
          <ac:spMkLst>
            <pc:docMk/>
            <pc:sldMk cId="0" sldId="502"/>
            <ac:spMk id="5" creationId="{5E527F95-9251-6EE9-BF50-8F94A3E7D335}"/>
          </ac:spMkLst>
        </pc:spChg>
        <pc:spChg chg="mod">
          <ac:chgData name="Osborn, Andrea (CFIA/ACIA)" userId="016df1cd-5d71-41bc-8fec-8f09298258d4" providerId="ADAL" clId="{2097FF05-B84D-41E1-AD4B-2DF7CDC6C1CF}" dt="2025-11-05T23:43:50.829" v="3202" actId="1076"/>
          <ac:spMkLst>
            <pc:docMk/>
            <pc:sldMk cId="0" sldId="502"/>
            <ac:spMk id="6" creationId="{ECB8E79A-E087-6F86-37EA-99A389C21A69}"/>
          </ac:spMkLst>
        </pc:spChg>
        <pc:spChg chg="add mod">
          <ac:chgData name="Osborn, Andrea (CFIA/ACIA)" userId="016df1cd-5d71-41bc-8fec-8f09298258d4" providerId="ADAL" clId="{2097FF05-B84D-41E1-AD4B-2DF7CDC6C1CF}" dt="2025-11-04T23:17:03.115" v="2699" actId="1076"/>
          <ac:spMkLst>
            <pc:docMk/>
            <pc:sldMk cId="0" sldId="502"/>
            <ac:spMk id="7" creationId="{D81BD7FB-6B18-C7B0-3DD9-C2AA2EBF4FD9}"/>
          </ac:spMkLst>
        </pc:spChg>
        <pc:spChg chg="mod">
          <ac:chgData name="Osborn, Andrea (CFIA/ACIA)" userId="016df1cd-5d71-41bc-8fec-8f09298258d4" providerId="ADAL" clId="{2097FF05-B84D-41E1-AD4B-2DF7CDC6C1CF}" dt="2025-11-05T23:44:16.248" v="3207" actId="1076"/>
          <ac:spMkLst>
            <pc:docMk/>
            <pc:sldMk cId="0" sldId="502"/>
            <ac:spMk id="8" creationId="{EE3ACBDD-6587-B8BC-B283-BE48CC7727F0}"/>
          </ac:spMkLst>
        </pc:spChg>
        <pc:spChg chg="mod">
          <ac:chgData name="Osborn, Andrea (CFIA/ACIA)" userId="016df1cd-5d71-41bc-8fec-8f09298258d4" providerId="ADAL" clId="{2097FF05-B84D-41E1-AD4B-2DF7CDC6C1CF}" dt="2025-11-05T23:43:50.829" v="3202" actId="1076"/>
          <ac:spMkLst>
            <pc:docMk/>
            <pc:sldMk cId="0" sldId="502"/>
            <ac:spMk id="20" creationId="{8AB848B7-4B7A-0BEA-C6A0-95FF6517A4D2}"/>
          </ac:spMkLst>
        </pc:spChg>
        <pc:spChg chg="mod">
          <ac:chgData name="Osborn, Andrea (CFIA/ACIA)" userId="016df1cd-5d71-41bc-8fec-8f09298258d4" providerId="ADAL" clId="{2097FF05-B84D-41E1-AD4B-2DF7CDC6C1CF}" dt="2025-11-05T23:43:50.829" v="3202" actId="1076"/>
          <ac:spMkLst>
            <pc:docMk/>
            <pc:sldMk cId="0" sldId="502"/>
            <ac:spMk id="25" creationId="{0F880751-8121-AB63-2E6B-35EA7B5E5A2D}"/>
          </ac:spMkLst>
        </pc:spChg>
        <pc:spChg chg="mod">
          <ac:chgData name="Osborn, Andrea (CFIA/ACIA)" userId="016df1cd-5d71-41bc-8fec-8f09298258d4" providerId="ADAL" clId="{2097FF05-B84D-41E1-AD4B-2DF7CDC6C1CF}" dt="2025-11-05T23:43:50.829" v="3202" actId="1076"/>
          <ac:spMkLst>
            <pc:docMk/>
            <pc:sldMk cId="0" sldId="502"/>
            <ac:spMk id="20492" creationId="{E898BD66-ECDA-291F-32C1-B12727FCED71}"/>
          </ac:spMkLst>
        </pc:spChg>
        <pc:spChg chg="mod">
          <ac:chgData name="Osborn, Andrea (CFIA/ACIA)" userId="016df1cd-5d71-41bc-8fec-8f09298258d4" providerId="ADAL" clId="{2097FF05-B84D-41E1-AD4B-2DF7CDC6C1CF}" dt="2025-11-05T23:43:50.829" v="3202" actId="1076"/>
          <ac:spMkLst>
            <pc:docMk/>
            <pc:sldMk cId="0" sldId="502"/>
            <ac:spMk id="20494" creationId="{8ED510F1-2E39-3799-4FAC-7E1F608996BE}"/>
          </ac:spMkLst>
        </pc:spChg>
        <pc:spChg chg="mod">
          <ac:chgData name="Osborn, Andrea (CFIA/ACIA)" userId="016df1cd-5d71-41bc-8fec-8f09298258d4" providerId="ADAL" clId="{2097FF05-B84D-41E1-AD4B-2DF7CDC6C1CF}" dt="2025-11-05T23:44:08.811" v="3206" actId="14100"/>
          <ac:spMkLst>
            <pc:docMk/>
            <pc:sldMk cId="0" sldId="502"/>
            <ac:spMk id="20497" creationId="{D8B5D65B-587B-E354-EB1C-6EDC1444AF6B}"/>
          </ac:spMkLst>
        </pc:spChg>
        <pc:picChg chg="add mod ord">
          <ac:chgData name="Osborn, Andrea (CFIA/ACIA)" userId="016df1cd-5d71-41bc-8fec-8f09298258d4" providerId="ADAL" clId="{2097FF05-B84D-41E1-AD4B-2DF7CDC6C1CF}" dt="2025-11-05T23:43:25.208" v="3201" actId="1076"/>
          <ac:picMkLst>
            <pc:docMk/>
            <pc:sldMk cId="0" sldId="502"/>
            <ac:picMk id="9" creationId="{F009F26E-EA88-5BA5-0896-7FB5D95AD98C}"/>
          </ac:picMkLst>
        </pc:picChg>
      </pc:sldChg>
      <pc:sldChg chg="addSp delSp modSp mod">
        <pc:chgData name="Osborn, Andrea (CFIA/ACIA)" userId="016df1cd-5d71-41bc-8fec-8f09298258d4" providerId="ADAL" clId="{2097FF05-B84D-41E1-AD4B-2DF7CDC6C1CF}" dt="2025-11-07T00:00:22.040" v="5561" actId="20577"/>
        <pc:sldMkLst>
          <pc:docMk/>
          <pc:sldMk cId="238209379" sldId="526"/>
        </pc:sldMkLst>
        <pc:spChg chg="mod">
          <ac:chgData name="Osborn, Andrea (CFIA/ACIA)" userId="016df1cd-5d71-41bc-8fec-8f09298258d4" providerId="ADAL" clId="{2097FF05-B84D-41E1-AD4B-2DF7CDC6C1CF}" dt="2025-11-05T23:58:19.621" v="3473" actId="1076"/>
          <ac:spMkLst>
            <pc:docMk/>
            <pc:sldMk cId="238209379" sldId="526"/>
            <ac:spMk id="2" creationId="{DE3EE2EA-0D2C-5B3C-7A40-8827533B1E0F}"/>
          </ac:spMkLst>
        </pc:spChg>
        <pc:spChg chg="mod">
          <ac:chgData name="Osborn, Andrea (CFIA/ACIA)" userId="016df1cd-5d71-41bc-8fec-8f09298258d4" providerId="ADAL" clId="{2097FF05-B84D-41E1-AD4B-2DF7CDC6C1CF}" dt="2025-11-06T19:21:26.036" v="3503" actId="14100"/>
          <ac:spMkLst>
            <pc:docMk/>
            <pc:sldMk cId="238209379" sldId="526"/>
            <ac:spMk id="3" creationId="{E284D77B-CF63-49F8-682D-35D4414AD86E}"/>
          </ac:spMkLst>
        </pc:spChg>
        <pc:spChg chg="add mod">
          <ac:chgData name="Osborn, Andrea (CFIA/ACIA)" userId="016df1cd-5d71-41bc-8fec-8f09298258d4" providerId="ADAL" clId="{2097FF05-B84D-41E1-AD4B-2DF7CDC6C1CF}" dt="2025-11-06T19:24:35.981" v="4018" actId="20577"/>
          <ac:spMkLst>
            <pc:docMk/>
            <pc:sldMk cId="238209379" sldId="526"/>
            <ac:spMk id="4" creationId="{B7E853CA-0051-9493-41E7-8E739EFDDE44}"/>
          </ac:spMkLst>
        </pc:spChg>
        <pc:spChg chg="add mod">
          <ac:chgData name="Osborn, Andrea (CFIA/ACIA)" userId="016df1cd-5d71-41bc-8fec-8f09298258d4" providerId="ADAL" clId="{2097FF05-B84D-41E1-AD4B-2DF7CDC6C1CF}" dt="2025-11-07T00:00:22.040" v="5561" actId="20577"/>
          <ac:spMkLst>
            <pc:docMk/>
            <pc:sldMk cId="238209379" sldId="526"/>
            <ac:spMk id="7" creationId="{730FBAD1-3357-74A5-EDEE-EDB787AC9A53}"/>
          </ac:spMkLst>
        </pc:spChg>
        <pc:spChg chg="add">
          <ac:chgData name="Osborn, Andrea (CFIA/ACIA)" userId="016df1cd-5d71-41bc-8fec-8f09298258d4" providerId="ADAL" clId="{2097FF05-B84D-41E1-AD4B-2DF7CDC6C1CF}" dt="2025-11-06T00:02:43.210" v="3488" actId="11529"/>
          <ac:spMkLst>
            <pc:docMk/>
            <pc:sldMk cId="238209379" sldId="526"/>
            <ac:spMk id="9" creationId="{006F2A23-E31B-2A5A-AA50-D29261FD7C3C}"/>
          </ac:spMkLst>
        </pc:spChg>
        <pc:spChg chg="add mod">
          <ac:chgData name="Osborn, Andrea (CFIA/ACIA)" userId="016df1cd-5d71-41bc-8fec-8f09298258d4" providerId="ADAL" clId="{2097FF05-B84D-41E1-AD4B-2DF7CDC6C1CF}" dt="2025-11-06T00:03:13.024" v="3491" actId="1076"/>
          <ac:spMkLst>
            <pc:docMk/>
            <pc:sldMk cId="238209379" sldId="526"/>
            <ac:spMk id="10" creationId="{8233237C-966E-1890-B778-78281CCAEFAB}"/>
          </ac:spMkLst>
        </pc:spChg>
        <pc:picChg chg="add mod">
          <ac:chgData name="Osborn, Andrea (CFIA/ACIA)" userId="016df1cd-5d71-41bc-8fec-8f09298258d4" providerId="ADAL" clId="{2097FF05-B84D-41E1-AD4B-2DF7CDC6C1CF}" dt="2025-11-06T00:01:39.562" v="3485" actId="14100"/>
          <ac:picMkLst>
            <pc:docMk/>
            <pc:sldMk cId="238209379" sldId="526"/>
            <ac:picMk id="5" creationId="{D040426A-2879-1579-2F4E-104A9DEF37E4}"/>
          </ac:picMkLst>
        </pc:picChg>
      </pc:sldChg>
      <pc:sldChg chg="modSp mod">
        <pc:chgData name="Osborn, Andrea (CFIA/ACIA)" userId="016df1cd-5d71-41bc-8fec-8f09298258d4" providerId="ADAL" clId="{2097FF05-B84D-41E1-AD4B-2DF7CDC6C1CF}" dt="2025-11-06T20:00:34.748" v="4532" actId="1076"/>
        <pc:sldMkLst>
          <pc:docMk/>
          <pc:sldMk cId="247296772" sldId="530"/>
        </pc:sldMkLst>
        <pc:spChg chg="mod">
          <ac:chgData name="Osborn, Andrea (CFIA/ACIA)" userId="016df1cd-5d71-41bc-8fec-8f09298258d4" providerId="ADAL" clId="{2097FF05-B84D-41E1-AD4B-2DF7CDC6C1CF}" dt="2025-11-06T20:00:34.748" v="4532" actId="1076"/>
          <ac:spMkLst>
            <pc:docMk/>
            <pc:sldMk cId="247296772" sldId="530"/>
            <ac:spMk id="3" creationId="{81FEF157-D133-FBF7-88C4-FEA29F9CB03D}"/>
          </ac:spMkLst>
        </pc:spChg>
      </pc:sldChg>
      <pc:sldChg chg="modSp mod chgLayout">
        <pc:chgData name="Osborn, Andrea (CFIA/ACIA)" userId="016df1cd-5d71-41bc-8fec-8f09298258d4" providerId="ADAL" clId="{2097FF05-B84D-41E1-AD4B-2DF7CDC6C1CF}" dt="2025-11-13T17:37:02.686" v="6950"/>
        <pc:sldMkLst>
          <pc:docMk/>
          <pc:sldMk cId="3530891855" sldId="539"/>
        </pc:sldMkLst>
        <pc:spChg chg="mod ord">
          <ac:chgData name="Osborn, Andrea (CFIA/ACIA)" userId="016df1cd-5d71-41bc-8fec-8f09298258d4" providerId="ADAL" clId="{2097FF05-B84D-41E1-AD4B-2DF7CDC6C1CF}" dt="2025-11-10T19:37:11.231" v="6937" actId="1076"/>
          <ac:spMkLst>
            <pc:docMk/>
            <pc:sldMk cId="3530891855" sldId="539"/>
            <ac:spMk id="2" creationId="{9F235A92-D72E-C331-584C-52989DBEC591}"/>
          </ac:spMkLst>
        </pc:spChg>
        <pc:spChg chg="mod ord">
          <ac:chgData name="Osborn, Andrea (CFIA/ACIA)" userId="016df1cd-5d71-41bc-8fec-8f09298258d4" providerId="ADAL" clId="{2097FF05-B84D-41E1-AD4B-2DF7CDC6C1CF}" dt="2025-11-13T17:37:02.686" v="6950"/>
          <ac:spMkLst>
            <pc:docMk/>
            <pc:sldMk cId="3530891855" sldId="539"/>
            <ac:spMk id="3" creationId="{274788DD-771E-51E3-AF55-67DECEF6B1CB}"/>
          </ac:spMkLst>
        </pc:spChg>
        <pc:spChg chg="mod ord">
          <ac:chgData name="Osborn, Andrea (CFIA/ACIA)" userId="016df1cd-5d71-41bc-8fec-8f09298258d4" providerId="ADAL" clId="{2097FF05-B84D-41E1-AD4B-2DF7CDC6C1CF}" dt="2025-11-06T20:02:02.818" v="4535" actId="700"/>
          <ac:spMkLst>
            <pc:docMk/>
            <pc:sldMk cId="3530891855" sldId="539"/>
            <ac:spMk id="4" creationId="{0F7413F3-8FE7-2138-AB0E-BA48C5528041}"/>
          </ac:spMkLst>
        </pc:spChg>
      </pc:sldChg>
      <pc:sldChg chg="addSp modSp new mod ord modNotesTx">
        <pc:chgData name="Osborn, Andrea (CFIA/ACIA)" userId="016df1cd-5d71-41bc-8fec-8f09298258d4" providerId="ADAL" clId="{2097FF05-B84D-41E1-AD4B-2DF7CDC6C1CF}" dt="2025-11-05T23:28:29.730" v="2786" actId="1076"/>
        <pc:sldMkLst>
          <pc:docMk/>
          <pc:sldMk cId="962429351" sldId="546"/>
        </pc:sldMkLst>
        <pc:spChg chg="mod">
          <ac:chgData name="Osborn, Andrea (CFIA/ACIA)" userId="016df1cd-5d71-41bc-8fec-8f09298258d4" providerId="ADAL" clId="{2097FF05-B84D-41E1-AD4B-2DF7CDC6C1CF}" dt="2025-11-05T23:10:54.724" v="2781" actId="113"/>
          <ac:spMkLst>
            <pc:docMk/>
            <pc:sldMk cId="962429351" sldId="546"/>
            <ac:spMk id="2" creationId="{8CB090CF-08D0-0A9F-A2D7-3A625C8D53E9}"/>
          </ac:spMkLst>
        </pc:spChg>
        <pc:spChg chg="mod">
          <ac:chgData name="Osborn, Andrea (CFIA/ACIA)" userId="016df1cd-5d71-41bc-8fec-8f09298258d4" providerId="ADAL" clId="{2097FF05-B84D-41E1-AD4B-2DF7CDC6C1CF}" dt="2025-11-05T23:09:47.722" v="2773" actId="14100"/>
          <ac:spMkLst>
            <pc:docMk/>
            <pc:sldMk cId="962429351" sldId="546"/>
            <ac:spMk id="3" creationId="{3C7F85CC-4A75-BBAA-D54C-27C0525A9DEA}"/>
          </ac:spMkLst>
        </pc:spChg>
        <pc:spChg chg="mod">
          <ac:chgData name="Osborn, Andrea (CFIA/ACIA)" userId="016df1cd-5d71-41bc-8fec-8f09298258d4" providerId="ADAL" clId="{2097FF05-B84D-41E1-AD4B-2DF7CDC6C1CF}" dt="2025-11-04T23:14:07.311" v="2678" actId="20577"/>
          <ac:spMkLst>
            <pc:docMk/>
            <pc:sldMk cId="962429351" sldId="546"/>
            <ac:spMk id="4" creationId="{214752FA-F943-D366-5EB8-84824BB87F18}"/>
          </ac:spMkLst>
        </pc:spChg>
        <pc:picChg chg="add mod">
          <ac:chgData name="Osborn, Andrea (CFIA/ACIA)" userId="016df1cd-5d71-41bc-8fec-8f09298258d4" providerId="ADAL" clId="{2097FF05-B84D-41E1-AD4B-2DF7CDC6C1CF}" dt="2025-11-05T23:28:29.730" v="2786" actId="1076"/>
          <ac:picMkLst>
            <pc:docMk/>
            <pc:sldMk cId="962429351" sldId="546"/>
            <ac:picMk id="7" creationId="{FAF0F2CC-3C16-C389-0BF4-25376B7BE403}"/>
          </ac:picMkLst>
        </pc:picChg>
      </pc:sldChg>
      <pc:sldChg chg="addSp modSp new mod">
        <pc:chgData name="Osborn, Andrea (CFIA/ACIA)" userId="016df1cd-5d71-41bc-8fec-8f09298258d4" providerId="ADAL" clId="{2097FF05-B84D-41E1-AD4B-2DF7CDC6C1CF}" dt="2025-11-06T21:15:31.133" v="4563" actId="1076"/>
        <pc:sldMkLst>
          <pc:docMk/>
          <pc:sldMk cId="516030410" sldId="547"/>
        </pc:sldMkLst>
        <pc:spChg chg="mod">
          <ac:chgData name="Osborn, Andrea (CFIA/ACIA)" userId="016df1cd-5d71-41bc-8fec-8f09298258d4" providerId="ADAL" clId="{2097FF05-B84D-41E1-AD4B-2DF7CDC6C1CF}" dt="2025-11-06T21:15:31.133" v="4563" actId="1076"/>
          <ac:spMkLst>
            <pc:docMk/>
            <pc:sldMk cId="516030410" sldId="547"/>
            <ac:spMk id="2" creationId="{DDF9C1A6-5C17-AE11-594F-04227F87320B}"/>
          </ac:spMkLst>
        </pc:spChg>
        <pc:spChg chg="mod">
          <ac:chgData name="Osborn, Andrea (CFIA/ACIA)" userId="016df1cd-5d71-41bc-8fec-8f09298258d4" providerId="ADAL" clId="{2097FF05-B84D-41E1-AD4B-2DF7CDC6C1CF}" dt="2025-11-06T19:38:52.497" v="4353" actId="20577"/>
          <ac:spMkLst>
            <pc:docMk/>
            <pc:sldMk cId="516030410" sldId="547"/>
            <ac:spMk id="3" creationId="{79C1164D-E85E-1FC0-7878-EECE1087B804}"/>
          </ac:spMkLst>
        </pc:spChg>
        <pc:spChg chg="mod">
          <ac:chgData name="Osborn, Andrea (CFIA/ACIA)" userId="016df1cd-5d71-41bc-8fec-8f09298258d4" providerId="ADAL" clId="{2097FF05-B84D-41E1-AD4B-2DF7CDC6C1CF}" dt="2025-11-06T20:11:36.756" v="4552" actId="12"/>
          <ac:spMkLst>
            <pc:docMk/>
            <pc:sldMk cId="516030410" sldId="547"/>
            <ac:spMk id="4" creationId="{CAA6A174-4B1B-218F-2472-3B8495555E46}"/>
          </ac:spMkLst>
        </pc:spChg>
        <pc:picChg chg="add mod">
          <ac:chgData name="Osborn, Andrea (CFIA/ACIA)" userId="016df1cd-5d71-41bc-8fec-8f09298258d4" providerId="ADAL" clId="{2097FF05-B84D-41E1-AD4B-2DF7CDC6C1CF}" dt="2025-11-06T20:15:24.548" v="4562" actId="1076"/>
          <ac:picMkLst>
            <pc:docMk/>
            <pc:sldMk cId="516030410" sldId="547"/>
            <ac:picMk id="7" creationId="{3F8575CD-1FFE-9F9D-FCC6-45AECF87FC43}"/>
          </ac:picMkLst>
        </pc:picChg>
      </pc:sldChg>
      <pc:sldChg chg="addSp delSp modSp new mod ord setBg modClrScheme chgLayout modNotesTx">
        <pc:chgData name="Osborn, Andrea (CFIA/ACIA)" userId="016df1cd-5d71-41bc-8fec-8f09298258d4" providerId="ADAL" clId="{2097FF05-B84D-41E1-AD4B-2DF7CDC6C1CF}" dt="2025-11-07T18:17:27.439" v="6690" actId="20577"/>
        <pc:sldMkLst>
          <pc:docMk/>
          <pc:sldMk cId="2817748948" sldId="548"/>
        </pc:sldMkLst>
        <pc:spChg chg="mod ord">
          <ac:chgData name="Osborn, Andrea (CFIA/ACIA)" userId="016df1cd-5d71-41bc-8fec-8f09298258d4" providerId="ADAL" clId="{2097FF05-B84D-41E1-AD4B-2DF7CDC6C1CF}" dt="2025-11-07T18:12:38.543" v="6355" actId="26606"/>
          <ac:spMkLst>
            <pc:docMk/>
            <pc:sldMk cId="2817748948" sldId="548"/>
            <ac:spMk id="2" creationId="{092D71A4-3C07-4E39-3D84-954CE0BFC2F0}"/>
          </ac:spMkLst>
        </pc:spChg>
        <pc:spChg chg="mod ord">
          <ac:chgData name="Osborn, Andrea (CFIA/ACIA)" userId="016df1cd-5d71-41bc-8fec-8f09298258d4" providerId="ADAL" clId="{2097FF05-B84D-41E1-AD4B-2DF7CDC6C1CF}" dt="2025-11-07T18:12:38.543" v="6355" actId="26606"/>
          <ac:spMkLst>
            <pc:docMk/>
            <pc:sldMk cId="2817748948" sldId="548"/>
            <ac:spMk id="4" creationId="{7C2FD65A-8D9D-CABF-80E0-0687CEEB32BD}"/>
          </ac:spMkLst>
        </pc:spChg>
        <pc:spChg chg="add mod ord">
          <ac:chgData name="Osborn, Andrea (CFIA/ACIA)" userId="016df1cd-5d71-41bc-8fec-8f09298258d4" providerId="ADAL" clId="{2097FF05-B84D-41E1-AD4B-2DF7CDC6C1CF}" dt="2025-11-07T18:17:27.439" v="6690" actId="20577"/>
          <ac:spMkLst>
            <pc:docMk/>
            <pc:sldMk cId="2817748948" sldId="548"/>
            <ac:spMk id="5" creationId="{6BEEB48B-A2BB-949A-2D87-B02CFEC65538}"/>
          </ac:spMkLst>
        </pc:spChg>
        <pc:picChg chg="add mod">
          <ac:chgData name="Osborn, Andrea (CFIA/ACIA)" userId="016df1cd-5d71-41bc-8fec-8f09298258d4" providerId="ADAL" clId="{2097FF05-B84D-41E1-AD4B-2DF7CDC6C1CF}" dt="2025-11-07T18:12:57.347" v="6357"/>
          <ac:picMkLst>
            <pc:docMk/>
            <pc:sldMk cId="2817748948" sldId="548"/>
            <ac:picMk id="9" creationId="{803C9B49-5546-056C-05BB-FDA6EC924C8C}"/>
          </ac:picMkLst>
        </pc:picChg>
      </pc:sldChg>
      <pc:sldChg chg="addSp delSp modSp new mod modClrScheme chgLayout">
        <pc:chgData name="Osborn, Andrea (CFIA/ACIA)" userId="016df1cd-5d71-41bc-8fec-8f09298258d4" providerId="ADAL" clId="{2097FF05-B84D-41E1-AD4B-2DF7CDC6C1CF}" dt="2025-11-06T21:55:38.123" v="4998" actId="1076"/>
        <pc:sldMkLst>
          <pc:docMk/>
          <pc:sldMk cId="3038470414" sldId="549"/>
        </pc:sldMkLst>
        <pc:spChg chg="mod ord">
          <ac:chgData name="Osborn, Andrea (CFIA/ACIA)" userId="016df1cd-5d71-41bc-8fec-8f09298258d4" providerId="ADAL" clId="{2097FF05-B84D-41E1-AD4B-2DF7CDC6C1CF}" dt="2025-11-06T21:19:13.832" v="4573" actId="14100"/>
          <ac:spMkLst>
            <pc:docMk/>
            <pc:sldMk cId="3038470414" sldId="549"/>
            <ac:spMk id="2" creationId="{734601BE-71FC-9CD1-F906-22380CAFEE69}"/>
          </ac:spMkLst>
        </pc:spChg>
        <pc:spChg chg="mod ord">
          <ac:chgData name="Osborn, Andrea (CFIA/ACIA)" userId="016df1cd-5d71-41bc-8fec-8f09298258d4" providerId="ADAL" clId="{2097FF05-B84D-41E1-AD4B-2DF7CDC6C1CF}" dt="2025-11-06T21:18:46.243" v="4565" actId="700"/>
          <ac:spMkLst>
            <pc:docMk/>
            <pc:sldMk cId="3038470414" sldId="549"/>
            <ac:spMk id="4" creationId="{38543735-8F7F-934B-A678-2553FA43A384}"/>
          </ac:spMkLst>
        </pc:spChg>
        <pc:spChg chg="add mod ord">
          <ac:chgData name="Osborn, Andrea (CFIA/ACIA)" userId="016df1cd-5d71-41bc-8fec-8f09298258d4" providerId="ADAL" clId="{2097FF05-B84D-41E1-AD4B-2DF7CDC6C1CF}" dt="2025-11-06T21:55:38.123" v="4998" actId="1076"/>
          <ac:spMkLst>
            <pc:docMk/>
            <pc:sldMk cId="3038470414" sldId="549"/>
            <ac:spMk id="7" creationId="{E0B007B4-F684-E157-3A81-F5BD4A899552}"/>
          </ac:spMkLst>
        </pc:spChg>
        <pc:grpChg chg="add mod">
          <ac:chgData name="Osborn, Andrea (CFIA/ACIA)" userId="016df1cd-5d71-41bc-8fec-8f09298258d4" providerId="ADAL" clId="{2097FF05-B84D-41E1-AD4B-2DF7CDC6C1CF}" dt="2025-11-06T21:55:02.387" v="4995" actId="1076"/>
          <ac:grpSpMkLst>
            <pc:docMk/>
            <pc:sldMk cId="3038470414" sldId="549"/>
            <ac:grpSpMk id="21" creationId="{03A29FD4-9F5F-7F73-BD79-C7E28B341B97}"/>
          </ac:grpSpMkLst>
        </pc:grpChg>
        <pc:picChg chg="add mod ord">
          <ac:chgData name="Osborn, Andrea (CFIA/ACIA)" userId="016df1cd-5d71-41bc-8fec-8f09298258d4" providerId="ADAL" clId="{2097FF05-B84D-41E1-AD4B-2DF7CDC6C1CF}" dt="2025-11-06T21:55:20.738" v="4997" actId="14100"/>
          <ac:picMkLst>
            <pc:docMk/>
            <pc:sldMk cId="3038470414" sldId="549"/>
            <ac:picMk id="14" creationId="{23C43D9F-27F3-1D7C-91C5-3E8104C6E21F}"/>
          </ac:picMkLst>
        </pc:picChg>
        <pc:picChg chg="add mod ord">
          <ac:chgData name="Osborn, Andrea (CFIA/ACIA)" userId="016df1cd-5d71-41bc-8fec-8f09298258d4" providerId="ADAL" clId="{2097FF05-B84D-41E1-AD4B-2DF7CDC6C1CF}" dt="2025-11-06T21:55:20.738" v="4997" actId="14100"/>
          <ac:picMkLst>
            <pc:docMk/>
            <pc:sldMk cId="3038470414" sldId="549"/>
            <ac:picMk id="16" creationId="{B2181EC6-43C8-73A1-6E0B-F968FB74C172}"/>
          </ac:picMkLst>
        </pc:picChg>
        <pc:picChg chg="add mod">
          <ac:chgData name="Osborn, Andrea (CFIA/ACIA)" userId="016df1cd-5d71-41bc-8fec-8f09298258d4" providerId="ADAL" clId="{2097FF05-B84D-41E1-AD4B-2DF7CDC6C1CF}" dt="2025-11-06T21:55:00.656" v="4994" actId="164"/>
          <ac:picMkLst>
            <pc:docMk/>
            <pc:sldMk cId="3038470414" sldId="549"/>
            <ac:picMk id="18" creationId="{CA734E04-9830-7CC0-3CFF-B37E8729C588}"/>
          </ac:picMkLst>
        </pc:picChg>
        <pc:picChg chg="add mod">
          <ac:chgData name="Osborn, Andrea (CFIA/ACIA)" userId="016df1cd-5d71-41bc-8fec-8f09298258d4" providerId="ADAL" clId="{2097FF05-B84D-41E1-AD4B-2DF7CDC6C1CF}" dt="2025-11-06T21:55:00.656" v="4994" actId="164"/>
          <ac:picMkLst>
            <pc:docMk/>
            <pc:sldMk cId="3038470414" sldId="549"/>
            <ac:picMk id="20" creationId="{92B9DFCF-CEC8-834B-5761-B34B300F276D}"/>
          </ac:picMkLst>
        </pc:picChg>
      </pc:sldChg>
      <pc:sldChg chg="addSp delSp modSp add mod">
        <pc:chgData name="Osborn, Andrea (CFIA/ACIA)" userId="016df1cd-5d71-41bc-8fec-8f09298258d4" providerId="ADAL" clId="{2097FF05-B84D-41E1-AD4B-2DF7CDC6C1CF}" dt="2025-11-06T22:53:00.229" v="5365" actId="1076"/>
        <pc:sldMkLst>
          <pc:docMk/>
          <pc:sldMk cId="1085017974" sldId="550"/>
        </pc:sldMkLst>
        <pc:spChg chg="mod">
          <ac:chgData name="Osborn, Andrea (CFIA/ACIA)" userId="016df1cd-5d71-41bc-8fec-8f09298258d4" providerId="ADAL" clId="{2097FF05-B84D-41E1-AD4B-2DF7CDC6C1CF}" dt="2025-11-06T22:53:00.229" v="5365" actId="1076"/>
          <ac:spMkLst>
            <pc:docMk/>
            <pc:sldMk cId="1085017974" sldId="550"/>
            <ac:spMk id="2" creationId="{7604667D-FD5D-EFB6-9FC8-F5186D1293AC}"/>
          </ac:spMkLst>
        </pc:spChg>
        <pc:spChg chg="mod">
          <ac:chgData name="Osborn, Andrea (CFIA/ACIA)" userId="016df1cd-5d71-41bc-8fec-8f09298258d4" providerId="ADAL" clId="{2097FF05-B84D-41E1-AD4B-2DF7CDC6C1CF}" dt="2025-11-06T22:52:47.097" v="5360" actId="1076"/>
          <ac:spMkLst>
            <pc:docMk/>
            <pc:sldMk cId="1085017974" sldId="550"/>
            <ac:spMk id="7" creationId="{C0B2C797-6B11-FFB9-23E0-B07BAC3F693B}"/>
          </ac:spMkLst>
        </pc:spChg>
        <pc:picChg chg="mod">
          <ac:chgData name="Osborn, Andrea (CFIA/ACIA)" userId="016df1cd-5d71-41bc-8fec-8f09298258d4" providerId="ADAL" clId="{2097FF05-B84D-41E1-AD4B-2DF7CDC6C1CF}" dt="2025-11-06T22:52:49.670" v="5361" actId="1076"/>
          <ac:picMkLst>
            <pc:docMk/>
            <pc:sldMk cId="1085017974" sldId="550"/>
            <ac:picMk id="10" creationId="{530A120B-AB43-BD88-5189-B9EBC54B0169}"/>
          </ac:picMkLst>
        </pc:picChg>
      </pc:sldChg>
      <pc:sldChg chg="addSp delSp modSp add mod">
        <pc:chgData name="Osborn, Andrea (CFIA/ACIA)" userId="016df1cd-5d71-41bc-8fec-8f09298258d4" providerId="ADAL" clId="{2097FF05-B84D-41E1-AD4B-2DF7CDC6C1CF}" dt="2025-11-13T18:24:01.049" v="7135" actId="1076"/>
        <pc:sldMkLst>
          <pc:docMk/>
          <pc:sldMk cId="1737281317" sldId="551"/>
        </pc:sldMkLst>
        <pc:spChg chg="mod">
          <ac:chgData name="Osborn, Andrea (CFIA/ACIA)" userId="016df1cd-5d71-41bc-8fec-8f09298258d4" providerId="ADAL" clId="{2097FF05-B84D-41E1-AD4B-2DF7CDC6C1CF}" dt="2025-11-06T22:53:36.747" v="5429" actId="255"/>
          <ac:spMkLst>
            <pc:docMk/>
            <pc:sldMk cId="1737281317" sldId="551"/>
            <ac:spMk id="2" creationId="{2396476D-92FA-0619-293F-364D93D1BACF}"/>
          </ac:spMkLst>
        </pc:spChg>
        <pc:spChg chg="mod">
          <ac:chgData name="Osborn, Andrea (CFIA/ACIA)" userId="016df1cd-5d71-41bc-8fec-8f09298258d4" providerId="ADAL" clId="{2097FF05-B84D-41E1-AD4B-2DF7CDC6C1CF}" dt="2025-11-06T23:44:41.632" v="5517" actId="14100"/>
          <ac:spMkLst>
            <pc:docMk/>
            <pc:sldMk cId="1737281317" sldId="551"/>
            <ac:spMk id="5" creationId="{DBA45585-1277-0C5E-B54A-5D0C73F63AAE}"/>
          </ac:spMkLst>
        </pc:spChg>
        <pc:spChg chg="add mod">
          <ac:chgData name="Osborn, Andrea (CFIA/ACIA)" userId="016df1cd-5d71-41bc-8fec-8f09298258d4" providerId="ADAL" clId="{2097FF05-B84D-41E1-AD4B-2DF7CDC6C1CF}" dt="2025-11-13T18:24:01.049" v="7135" actId="1076"/>
          <ac:spMkLst>
            <pc:docMk/>
            <pc:sldMk cId="1737281317" sldId="551"/>
            <ac:spMk id="6" creationId="{99665956-2B53-78F9-C81C-D9732E602BEE}"/>
          </ac:spMkLst>
        </pc:spChg>
        <pc:spChg chg="add del mod">
          <ac:chgData name="Osborn, Andrea (CFIA/ACIA)" userId="016df1cd-5d71-41bc-8fec-8f09298258d4" providerId="ADAL" clId="{2097FF05-B84D-41E1-AD4B-2DF7CDC6C1CF}" dt="2025-11-06T23:44:34.607" v="5516" actId="1076"/>
          <ac:spMkLst>
            <pc:docMk/>
            <pc:sldMk cId="1737281317" sldId="551"/>
            <ac:spMk id="14" creationId="{F3DB0331-0FB6-8E4A-C8B7-BF9C63642277}"/>
          </ac:spMkLst>
        </pc:spChg>
        <pc:spChg chg="add mod">
          <ac:chgData name="Osborn, Andrea (CFIA/ACIA)" userId="016df1cd-5d71-41bc-8fec-8f09298258d4" providerId="ADAL" clId="{2097FF05-B84D-41E1-AD4B-2DF7CDC6C1CF}" dt="2025-11-13T18:18:45.796" v="7035" actId="1076"/>
          <ac:spMkLst>
            <pc:docMk/>
            <pc:sldMk cId="1737281317" sldId="551"/>
            <ac:spMk id="18" creationId="{A1A7E33C-6C13-F143-6D22-F715A423A018}"/>
          </ac:spMkLst>
        </pc:spChg>
        <pc:spChg chg="add mod">
          <ac:chgData name="Osborn, Andrea (CFIA/ACIA)" userId="016df1cd-5d71-41bc-8fec-8f09298258d4" providerId="ADAL" clId="{2097FF05-B84D-41E1-AD4B-2DF7CDC6C1CF}" dt="2025-11-06T23:46:47.162" v="5537" actId="1076"/>
          <ac:spMkLst>
            <pc:docMk/>
            <pc:sldMk cId="1737281317" sldId="551"/>
            <ac:spMk id="33" creationId="{7F8DAF0E-BD1E-E0A2-7533-39301EA7D6B7}"/>
          </ac:spMkLst>
        </pc:spChg>
        <pc:spChg chg="add mod">
          <ac:chgData name="Osborn, Andrea (CFIA/ACIA)" userId="016df1cd-5d71-41bc-8fec-8f09298258d4" providerId="ADAL" clId="{2097FF05-B84D-41E1-AD4B-2DF7CDC6C1CF}" dt="2025-11-06T23:46:57.881" v="5547" actId="1076"/>
          <ac:spMkLst>
            <pc:docMk/>
            <pc:sldMk cId="1737281317" sldId="551"/>
            <ac:spMk id="34" creationId="{890E947A-6E88-A3CB-EC42-58E64369FB52}"/>
          </ac:spMkLst>
        </pc:spChg>
        <pc:spChg chg="add mod">
          <ac:chgData name="Osborn, Andrea (CFIA/ACIA)" userId="016df1cd-5d71-41bc-8fec-8f09298258d4" providerId="ADAL" clId="{2097FF05-B84D-41E1-AD4B-2DF7CDC6C1CF}" dt="2025-11-06T23:52:59.213" v="5558" actId="14100"/>
          <ac:spMkLst>
            <pc:docMk/>
            <pc:sldMk cId="1737281317" sldId="551"/>
            <ac:spMk id="36" creationId="{265C3185-C83B-2A16-EDCC-6125565E805A}"/>
          </ac:spMkLst>
        </pc:spChg>
        <pc:picChg chg="add mod">
          <ac:chgData name="Osborn, Andrea (CFIA/ACIA)" userId="016df1cd-5d71-41bc-8fec-8f09298258d4" providerId="ADAL" clId="{2097FF05-B84D-41E1-AD4B-2DF7CDC6C1CF}" dt="2025-11-06T23:41:12.294" v="5490" actId="1076"/>
          <ac:picMkLst>
            <pc:docMk/>
            <pc:sldMk cId="1737281317" sldId="551"/>
            <ac:picMk id="12" creationId="{77405EA5-CB53-0FE9-8F77-02F03C3CEFAB}"/>
          </ac:picMkLst>
        </pc:picChg>
        <pc:picChg chg="add mod">
          <ac:chgData name="Osborn, Andrea (CFIA/ACIA)" userId="016df1cd-5d71-41bc-8fec-8f09298258d4" providerId="ADAL" clId="{2097FF05-B84D-41E1-AD4B-2DF7CDC6C1CF}" dt="2025-11-13T18:18:45.796" v="7035" actId="1076"/>
          <ac:picMkLst>
            <pc:docMk/>
            <pc:sldMk cId="1737281317" sldId="551"/>
            <ac:picMk id="16" creationId="{C0AACB5A-47E4-85BD-0A53-DFCDAFC10597}"/>
          </ac:picMkLst>
        </pc:picChg>
        <pc:picChg chg="add mod">
          <ac:chgData name="Osborn, Andrea (CFIA/ACIA)" userId="016df1cd-5d71-41bc-8fec-8f09298258d4" providerId="ADAL" clId="{2097FF05-B84D-41E1-AD4B-2DF7CDC6C1CF}" dt="2025-11-06T23:41:15.531" v="5493" actId="14100"/>
          <ac:picMkLst>
            <pc:docMk/>
            <pc:sldMk cId="1737281317" sldId="551"/>
            <ac:picMk id="20" creationId="{EEEED924-1DD8-43D7-4306-8F4D3CD4B31B}"/>
          </ac:picMkLst>
        </pc:picChg>
        <pc:picChg chg="add mod">
          <ac:chgData name="Osborn, Andrea (CFIA/ACIA)" userId="016df1cd-5d71-41bc-8fec-8f09298258d4" providerId="ADAL" clId="{2097FF05-B84D-41E1-AD4B-2DF7CDC6C1CF}" dt="2025-11-06T23:45:36.306" v="5524" actId="1076"/>
          <ac:picMkLst>
            <pc:docMk/>
            <pc:sldMk cId="1737281317" sldId="551"/>
            <ac:picMk id="25" creationId="{193BC70E-53B7-5355-AA46-31131F12164F}"/>
          </ac:picMkLst>
        </pc:picChg>
        <pc:picChg chg="add mod">
          <ac:chgData name="Osborn, Andrea (CFIA/ACIA)" userId="016df1cd-5d71-41bc-8fec-8f09298258d4" providerId="ADAL" clId="{2097FF05-B84D-41E1-AD4B-2DF7CDC6C1CF}" dt="2025-11-06T23:45:33.633" v="5523" actId="1076"/>
          <ac:picMkLst>
            <pc:docMk/>
            <pc:sldMk cId="1737281317" sldId="551"/>
            <ac:picMk id="27" creationId="{241DA9B0-1A11-754C-B298-4649483625BE}"/>
          </ac:picMkLst>
        </pc:picChg>
        <pc:cxnChg chg="add mod">
          <ac:chgData name="Osborn, Andrea (CFIA/ACIA)" userId="016df1cd-5d71-41bc-8fec-8f09298258d4" providerId="ADAL" clId="{2097FF05-B84D-41E1-AD4B-2DF7CDC6C1CF}" dt="2025-11-06T23:41:15.531" v="5493" actId="14100"/>
          <ac:cxnSpMkLst>
            <pc:docMk/>
            <pc:sldMk cId="1737281317" sldId="551"/>
            <ac:cxnSpMk id="22" creationId="{7D7D3147-3516-4A9B-993A-E5AF8CF4AF29}"/>
          </ac:cxnSpMkLst>
        </pc:cxnChg>
        <pc:cxnChg chg="add mod">
          <ac:chgData name="Osborn, Andrea (CFIA/ACIA)" userId="016df1cd-5d71-41bc-8fec-8f09298258d4" providerId="ADAL" clId="{2097FF05-B84D-41E1-AD4B-2DF7CDC6C1CF}" dt="2025-11-06T23:46:30.967" v="5529" actId="1582"/>
          <ac:cxnSpMkLst>
            <pc:docMk/>
            <pc:sldMk cId="1737281317" sldId="551"/>
            <ac:cxnSpMk id="29" creationId="{7C1D3F85-313F-9CA9-8455-869E54C0F70A}"/>
          </ac:cxnSpMkLst>
        </pc:cxnChg>
        <pc:cxnChg chg="add mod">
          <ac:chgData name="Osborn, Andrea (CFIA/ACIA)" userId="016df1cd-5d71-41bc-8fec-8f09298258d4" providerId="ADAL" clId="{2097FF05-B84D-41E1-AD4B-2DF7CDC6C1CF}" dt="2025-11-06T23:46:20.782" v="5528"/>
          <ac:cxnSpMkLst>
            <pc:docMk/>
            <pc:sldMk cId="1737281317" sldId="551"/>
            <ac:cxnSpMk id="32" creationId="{6A95ACFD-D3FA-2002-85B6-28DF632DEA97}"/>
          </ac:cxnSpMkLst>
        </pc:cxnChg>
      </pc:sldChg>
      <pc:sldChg chg="addSp delSp modSp new mod modClrScheme chgLayout">
        <pc:chgData name="Osborn, Andrea (CFIA/ACIA)" userId="016df1cd-5d71-41bc-8fec-8f09298258d4" providerId="ADAL" clId="{2097FF05-B84D-41E1-AD4B-2DF7CDC6C1CF}" dt="2025-11-13T18:15:37.985" v="7019" actId="14100"/>
        <pc:sldMkLst>
          <pc:docMk/>
          <pc:sldMk cId="3948404336" sldId="552"/>
        </pc:sldMkLst>
        <pc:spChg chg="mod ord">
          <ac:chgData name="Osborn, Andrea (CFIA/ACIA)" userId="016df1cd-5d71-41bc-8fec-8f09298258d4" providerId="ADAL" clId="{2097FF05-B84D-41E1-AD4B-2DF7CDC6C1CF}" dt="2025-11-07T17:51:36.696" v="5700" actId="700"/>
          <ac:spMkLst>
            <pc:docMk/>
            <pc:sldMk cId="3948404336" sldId="552"/>
            <ac:spMk id="4" creationId="{FAA0F40E-01A3-97EF-17C5-A8DFF0E67715}"/>
          </ac:spMkLst>
        </pc:spChg>
        <pc:spChg chg="add mod ord">
          <ac:chgData name="Osborn, Andrea (CFIA/ACIA)" userId="016df1cd-5d71-41bc-8fec-8f09298258d4" providerId="ADAL" clId="{2097FF05-B84D-41E1-AD4B-2DF7CDC6C1CF}" dt="2025-11-13T18:15:37.985" v="7019" actId="14100"/>
          <ac:spMkLst>
            <pc:docMk/>
            <pc:sldMk cId="3948404336" sldId="552"/>
            <ac:spMk id="9" creationId="{F3E745DB-1470-AEA7-F608-19C26CC9AB8C}"/>
          </ac:spMkLst>
        </pc:spChg>
        <pc:spChg chg="add mod ord">
          <ac:chgData name="Osborn, Andrea (CFIA/ACIA)" userId="016df1cd-5d71-41bc-8fec-8f09298258d4" providerId="ADAL" clId="{2097FF05-B84D-41E1-AD4B-2DF7CDC6C1CF}" dt="2025-11-07T17:55:08.202" v="5929" actId="20577"/>
          <ac:spMkLst>
            <pc:docMk/>
            <pc:sldMk cId="3948404336" sldId="552"/>
            <ac:spMk id="10" creationId="{AC2295CA-251B-1CBA-593B-CF0BE76957C5}"/>
          </ac:spMkLst>
        </pc:spChg>
        <pc:picChg chg="add mod ord">
          <ac:chgData name="Osborn, Andrea (CFIA/ACIA)" userId="016df1cd-5d71-41bc-8fec-8f09298258d4" providerId="ADAL" clId="{2097FF05-B84D-41E1-AD4B-2DF7CDC6C1CF}" dt="2025-11-07T18:01:33.986" v="5941" actId="14100"/>
          <ac:picMkLst>
            <pc:docMk/>
            <pc:sldMk cId="3948404336" sldId="552"/>
            <ac:picMk id="6" creationId="{AAC24326-22C1-2639-99F9-1AB41C9ED095}"/>
          </ac:picMkLst>
        </pc:picChg>
        <pc:picChg chg="add mod">
          <ac:chgData name="Osborn, Andrea (CFIA/ACIA)" userId="016df1cd-5d71-41bc-8fec-8f09298258d4" providerId="ADAL" clId="{2097FF05-B84D-41E1-AD4B-2DF7CDC6C1CF}" dt="2025-11-07T18:01:51.726" v="5947" actId="14100"/>
          <ac:picMkLst>
            <pc:docMk/>
            <pc:sldMk cId="3948404336" sldId="552"/>
            <ac:picMk id="14" creationId="{8915C141-2BE7-2784-4DD3-1F3B118D51D9}"/>
          </ac:picMkLst>
        </pc:picChg>
      </pc:sldChg>
      <pc:sldChg chg="addSp delSp modSp new mod">
        <pc:chgData name="Osborn, Andrea (CFIA/ACIA)" userId="016df1cd-5d71-41bc-8fec-8f09298258d4" providerId="ADAL" clId="{2097FF05-B84D-41E1-AD4B-2DF7CDC6C1CF}" dt="2025-11-13T18:25:30.269" v="7176"/>
        <pc:sldMkLst>
          <pc:docMk/>
          <pc:sldMk cId="2904910314" sldId="553"/>
        </pc:sldMkLst>
        <pc:spChg chg="mod">
          <ac:chgData name="Osborn, Andrea (CFIA/ACIA)" userId="016df1cd-5d71-41bc-8fec-8f09298258d4" providerId="ADAL" clId="{2097FF05-B84D-41E1-AD4B-2DF7CDC6C1CF}" dt="2025-11-13T18:16:23.219" v="7029" actId="1076"/>
          <ac:spMkLst>
            <pc:docMk/>
            <pc:sldMk cId="2904910314" sldId="553"/>
            <ac:spMk id="2" creationId="{2C7E8681-2F96-671B-A786-D1A61DFDCCCF}"/>
          </ac:spMkLst>
        </pc:spChg>
        <pc:spChg chg="mod">
          <ac:chgData name="Osborn, Andrea (CFIA/ACIA)" userId="016df1cd-5d71-41bc-8fec-8f09298258d4" providerId="ADAL" clId="{2097FF05-B84D-41E1-AD4B-2DF7CDC6C1CF}" dt="2025-11-13T18:16:55.165" v="7034" actId="255"/>
          <ac:spMkLst>
            <pc:docMk/>
            <pc:sldMk cId="2904910314" sldId="553"/>
            <ac:spMk id="4" creationId="{EFEF2528-D97C-25B8-F852-43E97A4B3015}"/>
          </ac:spMkLst>
        </pc:spChg>
        <pc:spChg chg="add mod">
          <ac:chgData name="Osborn, Andrea (CFIA/ACIA)" userId="016df1cd-5d71-41bc-8fec-8f09298258d4" providerId="ADAL" clId="{2097FF05-B84D-41E1-AD4B-2DF7CDC6C1CF}" dt="2025-11-13T18:25:16.599" v="7173" actId="20577"/>
          <ac:spMkLst>
            <pc:docMk/>
            <pc:sldMk cId="2904910314" sldId="553"/>
            <ac:spMk id="8" creationId="{24E9C0FC-5FBF-1B10-82F4-1530A2723568}"/>
          </ac:spMkLst>
        </pc:spChg>
        <pc:picChg chg="add mod ord">
          <ac:chgData name="Osborn, Andrea (CFIA/ACIA)" userId="016df1cd-5d71-41bc-8fec-8f09298258d4" providerId="ADAL" clId="{2097FF05-B84D-41E1-AD4B-2DF7CDC6C1CF}" dt="2025-11-07T17:59:10.949" v="5939" actId="22"/>
          <ac:picMkLst>
            <pc:docMk/>
            <pc:sldMk cId="2904910314" sldId="553"/>
            <ac:picMk id="7" creationId="{3ABEA22F-A3AF-C650-D1C4-B36C9E00642A}"/>
          </ac:picMkLst>
        </pc:picChg>
      </pc:sldChg>
      <pc:sldChg chg="addSp delSp modSp add mod">
        <pc:chgData name="Osborn, Andrea (CFIA/ACIA)" userId="016df1cd-5d71-41bc-8fec-8f09298258d4" providerId="ADAL" clId="{2097FF05-B84D-41E1-AD4B-2DF7CDC6C1CF}" dt="2025-11-14T17:06:52.321" v="7189" actId="20577"/>
        <pc:sldMkLst>
          <pc:docMk/>
          <pc:sldMk cId="2315378398" sldId="555"/>
        </pc:sldMkLst>
        <pc:spChg chg="mod">
          <ac:chgData name="Osborn, Andrea (CFIA/ACIA)" userId="016df1cd-5d71-41bc-8fec-8f09298258d4" providerId="ADAL" clId="{2097FF05-B84D-41E1-AD4B-2DF7CDC6C1CF}" dt="2025-11-14T17:06:52.321" v="7189" actId="20577"/>
          <ac:spMkLst>
            <pc:docMk/>
            <pc:sldMk cId="2315378398" sldId="555"/>
            <ac:spMk id="2" creationId="{E6F95459-038B-5EC9-D479-5DCF1BCF11FE}"/>
          </ac:spMkLst>
        </pc:spChg>
        <pc:spChg chg="mod">
          <ac:chgData name="Osborn, Andrea (CFIA/ACIA)" userId="016df1cd-5d71-41bc-8fec-8f09298258d4" providerId="ADAL" clId="{2097FF05-B84D-41E1-AD4B-2DF7CDC6C1CF}" dt="2025-11-10T19:24:21.787" v="6692"/>
          <ac:spMkLst>
            <pc:docMk/>
            <pc:sldMk cId="2315378398" sldId="555"/>
            <ac:spMk id="4" creationId="{20B17DB4-CB2A-FC30-E132-C5062666CB90}"/>
          </ac:spMkLst>
        </pc:spChg>
        <pc:spChg chg="mod">
          <ac:chgData name="Osborn, Andrea (CFIA/ACIA)" userId="016df1cd-5d71-41bc-8fec-8f09298258d4" providerId="ADAL" clId="{2097FF05-B84D-41E1-AD4B-2DF7CDC6C1CF}" dt="2025-11-10T19:28:28.408" v="6697" actId="255"/>
          <ac:spMkLst>
            <pc:docMk/>
            <pc:sldMk cId="2315378398" sldId="555"/>
            <ac:spMk id="5" creationId="{E917EB3F-6D7E-7384-5C5F-CC48C01176B0}"/>
          </ac:spMkLst>
        </pc:spChg>
        <pc:spChg chg="add mod">
          <ac:chgData name="Osborn, Andrea (CFIA/ACIA)" userId="016df1cd-5d71-41bc-8fec-8f09298258d4" providerId="ADAL" clId="{2097FF05-B84D-41E1-AD4B-2DF7CDC6C1CF}" dt="2025-11-10T19:35:30.694" v="6931" actId="1076"/>
          <ac:spMkLst>
            <pc:docMk/>
            <pc:sldMk cId="2315378398" sldId="555"/>
            <ac:spMk id="10" creationId="{DAC899EA-C235-E188-5D6E-4443661E0414}"/>
          </ac:spMkLst>
        </pc:spChg>
        <pc:spChg chg="add mod">
          <ac:chgData name="Osborn, Andrea (CFIA/ACIA)" userId="016df1cd-5d71-41bc-8fec-8f09298258d4" providerId="ADAL" clId="{2097FF05-B84D-41E1-AD4B-2DF7CDC6C1CF}" dt="2025-11-10T19:35:56.905" v="6935" actId="1582"/>
          <ac:spMkLst>
            <pc:docMk/>
            <pc:sldMk cId="2315378398" sldId="555"/>
            <ac:spMk id="12" creationId="{988752E6-9E65-1325-983B-961ED99C4EE1}"/>
          </ac:spMkLst>
        </pc:spChg>
      </pc:sldChg>
      <pc:sldChg chg="addSp delSp modSp new mod modClrScheme chgLayout">
        <pc:chgData name="Osborn, Andrea (CFIA/ACIA)" userId="016df1cd-5d71-41bc-8fec-8f09298258d4" providerId="ADAL" clId="{2097FF05-B84D-41E1-AD4B-2DF7CDC6C1CF}" dt="2025-11-13T18:26:06.651" v="7188" actId="20577"/>
        <pc:sldMkLst>
          <pc:docMk/>
          <pc:sldMk cId="2907119921" sldId="556"/>
        </pc:sldMkLst>
        <pc:spChg chg="mod ord">
          <ac:chgData name="Osborn, Andrea (CFIA/ACIA)" userId="016df1cd-5d71-41bc-8fec-8f09298258d4" providerId="ADAL" clId="{2097FF05-B84D-41E1-AD4B-2DF7CDC6C1CF}" dt="2025-11-10T19:33:08.316" v="6918" actId="1076"/>
          <ac:spMkLst>
            <pc:docMk/>
            <pc:sldMk cId="2907119921" sldId="556"/>
            <ac:spMk id="2" creationId="{361F0121-90AD-0AD3-20FD-D2DF6454CC19}"/>
          </ac:spMkLst>
        </pc:spChg>
        <pc:spChg chg="mod ord">
          <ac:chgData name="Osborn, Andrea (CFIA/ACIA)" userId="016df1cd-5d71-41bc-8fec-8f09298258d4" providerId="ADAL" clId="{2097FF05-B84D-41E1-AD4B-2DF7CDC6C1CF}" dt="2025-11-13T18:26:06.651" v="7188" actId="20577"/>
          <ac:spMkLst>
            <pc:docMk/>
            <pc:sldMk cId="2907119921" sldId="556"/>
            <ac:spMk id="3" creationId="{335A4510-8D78-5E2E-E3DB-C3603A53244A}"/>
          </ac:spMkLst>
        </pc:spChg>
        <pc:spChg chg="mod ord">
          <ac:chgData name="Osborn, Andrea (CFIA/ACIA)" userId="016df1cd-5d71-41bc-8fec-8f09298258d4" providerId="ADAL" clId="{2097FF05-B84D-41E1-AD4B-2DF7CDC6C1CF}" dt="2025-11-10T19:33:21.428" v="6919" actId="1076"/>
          <ac:spMkLst>
            <pc:docMk/>
            <pc:sldMk cId="2907119921" sldId="556"/>
            <ac:spMk id="5" creationId="{7E0B4DD8-267D-444D-D770-B03A755F58B3}"/>
          </ac:spMkLst>
        </pc:spChg>
        <pc:spChg chg="add mod ord">
          <ac:chgData name="Osborn, Andrea (CFIA/ACIA)" userId="016df1cd-5d71-41bc-8fec-8f09298258d4" providerId="ADAL" clId="{2097FF05-B84D-41E1-AD4B-2DF7CDC6C1CF}" dt="2025-11-10T19:33:21.428" v="6919" actId="1076"/>
          <ac:spMkLst>
            <pc:docMk/>
            <pc:sldMk cId="2907119921" sldId="556"/>
            <ac:spMk id="6" creationId="{22BDB8D0-76E1-639D-3BE4-C0BDF0C90F61}"/>
          </ac:spMkLst>
        </pc:spChg>
        <pc:spChg chg="add mod ord">
          <ac:chgData name="Osborn, Andrea (CFIA/ACIA)" userId="016df1cd-5d71-41bc-8fec-8f09298258d4" providerId="ADAL" clId="{2097FF05-B84D-41E1-AD4B-2DF7CDC6C1CF}" dt="2025-11-10T19:33:21.428" v="6919" actId="1076"/>
          <ac:spMkLst>
            <pc:docMk/>
            <pc:sldMk cId="2907119921" sldId="556"/>
            <ac:spMk id="7" creationId="{5568067E-ED25-88E4-F301-38A96DE89FB5}"/>
          </ac:spMkLst>
        </pc:spChg>
        <pc:spChg chg="add mod ord">
          <ac:chgData name="Osborn, Andrea (CFIA/ACIA)" userId="016df1cd-5d71-41bc-8fec-8f09298258d4" providerId="ADAL" clId="{2097FF05-B84D-41E1-AD4B-2DF7CDC6C1CF}" dt="2025-11-10T19:33:29.480" v="6920" actId="255"/>
          <ac:spMkLst>
            <pc:docMk/>
            <pc:sldMk cId="2907119921" sldId="556"/>
            <ac:spMk id="8" creationId="{47184430-CF46-0CC2-2C47-76C3B04F2C18}"/>
          </ac:spMkLst>
        </pc:spChg>
      </pc:sldChg>
    </pc:docChg>
  </pc:docChgLst>
  <pc:docChgLst>
    <pc:chgData name="Murray Gillies" userId="S::mgillies@animalhealthcanada.ca::1cd6b1ce-44ca-4ba9-a610-e2ff726d2f20" providerId="AD" clId="Web-{08805B7C-C1C3-F980-E740-ACDF3AE58E48}"/>
    <pc:docChg chg="modSld">
      <pc:chgData name="Murray Gillies" userId="S::mgillies@animalhealthcanada.ca::1cd6b1ce-44ca-4ba9-a610-e2ff726d2f20" providerId="AD" clId="Web-{08805B7C-C1C3-F980-E740-ACDF3AE58E48}" dt="2025-11-19T13:24:38.648" v="7" actId="1076"/>
      <pc:docMkLst>
        <pc:docMk/>
      </pc:docMkLst>
      <pc:sldChg chg="modSp modNotes">
        <pc:chgData name="Murray Gillies" userId="S::mgillies@animalhealthcanada.ca::1cd6b1ce-44ca-4ba9-a610-e2ff726d2f20" providerId="AD" clId="Web-{08805B7C-C1C3-F980-E740-ACDF3AE58E48}" dt="2025-11-19T13:24:38.648" v="7" actId="1076"/>
        <pc:sldMkLst>
          <pc:docMk/>
          <pc:sldMk cId="765652571" sldId="443"/>
        </pc:sldMkLst>
        <pc:spChg chg="mod">
          <ac:chgData name="Murray Gillies" userId="S::mgillies@animalhealthcanada.ca::1cd6b1ce-44ca-4ba9-a610-e2ff726d2f20" providerId="AD" clId="Web-{08805B7C-C1C3-F980-E740-ACDF3AE58E48}" dt="2025-11-19T13:24:25.820" v="6"/>
          <ac:spMkLst>
            <pc:docMk/>
            <pc:sldMk cId="765652571" sldId="443"/>
            <ac:spMk id="3" creationId="{00000000-0000-0000-0000-000000000000}"/>
          </ac:spMkLst>
        </pc:spChg>
        <pc:picChg chg="mod">
          <ac:chgData name="Murray Gillies" userId="S::mgillies@animalhealthcanada.ca::1cd6b1ce-44ca-4ba9-a610-e2ff726d2f20" providerId="AD" clId="Web-{08805B7C-C1C3-F980-E740-ACDF3AE58E48}" dt="2025-11-19T13:24:38.648" v="7" actId="1076"/>
          <ac:picMkLst>
            <pc:docMk/>
            <pc:sldMk cId="765652571" sldId="443"/>
            <ac:picMk id="12" creationId="{ECE39411-704A-BA3C-5BE8-1A7EE77106F6}"/>
          </ac:picMkLst>
        </pc:picChg>
      </pc:sldChg>
    </pc:docChg>
  </pc:docChgLst>
  <pc:docChgLst>
    <pc:chgData name="Osborn, Andrea (CFIA/ACIA)" userId="016df1cd-5d71-41bc-8fec-8f09298258d4" providerId="ADAL" clId="{3A4500D2-7454-4807-B25D-0D5DBB78E692}"/>
    <pc:docChg chg="undo custSel modSld">
      <pc:chgData name="Osborn, Andrea (CFIA/ACIA)" userId="016df1cd-5d71-41bc-8fec-8f09298258d4" providerId="ADAL" clId="{3A4500D2-7454-4807-B25D-0D5DBB78E692}" dt="2025-11-18T23:03:45.277" v="83" actId="20577"/>
      <pc:docMkLst>
        <pc:docMk/>
      </pc:docMkLst>
      <pc:sldChg chg="modSp mod">
        <pc:chgData name="Osborn, Andrea (CFIA/ACIA)" userId="016df1cd-5d71-41bc-8fec-8f09298258d4" providerId="ADAL" clId="{3A4500D2-7454-4807-B25D-0D5DBB78E692}" dt="2025-11-18T22:59:51.086" v="22" actId="20577"/>
        <pc:sldMkLst>
          <pc:docMk/>
          <pc:sldMk cId="1555840350" sldId="323"/>
        </pc:sldMkLst>
        <pc:spChg chg="mod">
          <ac:chgData name="Osborn, Andrea (CFIA/ACIA)" userId="016df1cd-5d71-41bc-8fec-8f09298258d4" providerId="ADAL" clId="{3A4500D2-7454-4807-B25D-0D5DBB78E692}" dt="2025-11-18T22:59:04.697" v="7" actId="20577"/>
          <ac:spMkLst>
            <pc:docMk/>
            <pc:sldMk cId="1555840350" sldId="323"/>
            <ac:spMk id="5" creationId="{00000000-0000-0000-0000-000000000000}"/>
          </ac:spMkLst>
        </pc:spChg>
        <pc:spChg chg="mod">
          <ac:chgData name="Osborn, Andrea (CFIA/ACIA)" userId="016df1cd-5d71-41bc-8fec-8f09298258d4" providerId="ADAL" clId="{3A4500D2-7454-4807-B25D-0D5DBB78E692}" dt="2025-11-18T22:59:51.086" v="22" actId="20577"/>
          <ac:spMkLst>
            <pc:docMk/>
            <pc:sldMk cId="1555840350" sldId="323"/>
            <ac:spMk id="9" creationId="{00000000-0000-0000-0000-000000000000}"/>
          </ac:spMkLst>
        </pc:spChg>
      </pc:sldChg>
      <pc:sldChg chg="modSp mod">
        <pc:chgData name="Osborn, Andrea (CFIA/ACIA)" userId="016df1cd-5d71-41bc-8fec-8f09298258d4" providerId="ADAL" clId="{3A4500D2-7454-4807-B25D-0D5DBB78E692}" dt="2025-11-18T22:59:04.732" v="8" actId="27636"/>
        <pc:sldMkLst>
          <pc:docMk/>
          <pc:sldMk cId="2736757861" sldId="342"/>
        </pc:sldMkLst>
        <pc:spChg chg="mod">
          <ac:chgData name="Osborn, Andrea (CFIA/ACIA)" userId="016df1cd-5d71-41bc-8fec-8f09298258d4" providerId="ADAL" clId="{3A4500D2-7454-4807-B25D-0D5DBB78E692}" dt="2025-11-18T22:59:04.732" v="8" actId="27636"/>
          <ac:spMkLst>
            <pc:docMk/>
            <pc:sldMk cId="2736757861" sldId="342"/>
            <ac:spMk id="2" creationId="{00000000-0000-0000-0000-000000000000}"/>
          </ac:spMkLst>
        </pc:spChg>
      </pc:sldChg>
      <pc:sldChg chg="modSp mod">
        <pc:chgData name="Osborn, Andrea (CFIA/ACIA)" userId="016df1cd-5d71-41bc-8fec-8f09298258d4" providerId="ADAL" clId="{3A4500D2-7454-4807-B25D-0D5DBB78E692}" dt="2025-11-18T23:00:43.247" v="28" actId="14100"/>
        <pc:sldMkLst>
          <pc:docMk/>
          <pc:sldMk cId="4054518204" sldId="445"/>
        </pc:sldMkLst>
        <pc:spChg chg="mod">
          <ac:chgData name="Osborn, Andrea (CFIA/ACIA)" userId="016df1cd-5d71-41bc-8fec-8f09298258d4" providerId="ADAL" clId="{3A4500D2-7454-4807-B25D-0D5DBB78E692}" dt="2025-11-18T23:00:11.022" v="23" actId="255"/>
          <ac:spMkLst>
            <pc:docMk/>
            <pc:sldMk cId="4054518204" sldId="445"/>
            <ac:spMk id="2" creationId="{00000000-0000-0000-0000-000000000000}"/>
          </ac:spMkLst>
        </pc:spChg>
        <pc:spChg chg="mod">
          <ac:chgData name="Osborn, Andrea (CFIA/ACIA)" userId="016df1cd-5d71-41bc-8fec-8f09298258d4" providerId="ADAL" clId="{3A4500D2-7454-4807-B25D-0D5DBB78E692}" dt="2025-11-18T23:00:23.067" v="24" actId="255"/>
          <ac:spMkLst>
            <pc:docMk/>
            <pc:sldMk cId="4054518204" sldId="445"/>
            <ac:spMk id="3" creationId="{00000000-0000-0000-0000-000000000000}"/>
          </ac:spMkLst>
        </pc:spChg>
        <pc:spChg chg="mod">
          <ac:chgData name="Osborn, Andrea (CFIA/ACIA)" userId="016df1cd-5d71-41bc-8fec-8f09298258d4" providerId="ADAL" clId="{3A4500D2-7454-4807-B25D-0D5DBB78E692}" dt="2025-11-18T23:00:32.256" v="26" actId="1076"/>
          <ac:spMkLst>
            <pc:docMk/>
            <pc:sldMk cId="4054518204" sldId="445"/>
            <ac:spMk id="9" creationId="{45CECBFB-01ED-D7AC-6E8A-155871C96A33}"/>
          </ac:spMkLst>
        </pc:spChg>
        <pc:spChg chg="mod">
          <ac:chgData name="Osborn, Andrea (CFIA/ACIA)" userId="016df1cd-5d71-41bc-8fec-8f09298258d4" providerId="ADAL" clId="{3A4500D2-7454-4807-B25D-0D5DBB78E692}" dt="2025-11-18T23:00:43.247" v="28" actId="14100"/>
          <ac:spMkLst>
            <pc:docMk/>
            <pc:sldMk cId="4054518204" sldId="445"/>
            <ac:spMk id="10" creationId="{2588D820-AA5F-06EC-06F3-5C32860B791E}"/>
          </ac:spMkLst>
        </pc:spChg>
      </pc:sldChg>
      <pc:sldChg chg="modSp mod">
        <pc:chgData name="Osborn, Andrea (CFIA/ACIA)" userId="016df1cd-5d71-41bc-8fec-8f09298258d4" providerId="ADAL" clId="{3A4500D2-7454-4807-B25D-0D5DBB78E692}" dt="2025-11-18T23:01:18.066" v="34" actId="1076"/>
        <pc:sldMkLst>
          <pc:docMk/>
          <pc:sldMk cId="238209379" sldId="526"/>
        </pc:sldMkLst>
        <pc:spChg chg="mod">
          <ac:chgData name="Osborn, Andrea (CFIA/ACIA)" userId="016df1cd-5d71-41bc-8fec-8f09298258d4" providerId="ADAL" clId="{3A4500D2-7454-4807-B25D-0D5DBB78E692}" dt="2025-11-18T23:01:18.066" v="34" actId="1076"/>
          <ac:spMkLst>
            <pc:docMk/>
            <pc:sldMk cId="238209379" sldId="526"/>
            <ac:spMk id="2" creationId="{DE3EE2EA-0D2C-5B3C-7A40-8827533B1E0F}"/>
          </ac:spMkLst>
        </pc:spChg>
        <pc:spChg chg="mod">
          <ac:chgData name="Osborn, Andrea (CFIA/ACIA)" userId="016df1cd-5d71-41bc-8fec-8f09298258d4" providerId="ADAL" clId="{3A4500D2-7454-4807-B25D-0D5DBB78E692}" dt="2025-11-18T22:59:04.771" v="13" actId="27636"/>
          <ac:spMkLst>
            <pc:docMk/>
            <pc:sldMk cId="238209379" sldId="526"/>
            <ac:spMk id="3" creationId="{E284D77B-CF63-49F8-682D-35D4414AD86E}"/>
          </ac:spMkLst>
        </pc:spChg>
      </pc:sldChg>
      <pc:sldChg chg="modSp mod">
        <pc:chgData name="Osborn, Andrea (CFIA/ACIA)" userId="016df1cd-5d71-41bc-8fec-8f09298258d4" providerId="ADAL" clId="{3A4500D2-7454-4807-B25D-0D5DBB78E692}" dt="2025-11-18T22:59:04.744" v="12" actId="27636"/>
        <pc:sldMkLst>
          <pc:docMk/>
          <pc:sldMk cId="962429351" sldId="546"/>
        </pc:sldMkLst>
        <pc:spChg chg="mod">
          <ac:chgData name="Osborn, Andrea (CFIA/ACIA)" userId="016df1cd-5d71-41bc-8fec-8f09298258d4" providerId="ADAL" clId="{3A4500D2-7454-4807-B25D-0D5DBB78E692}" dt="2025-11-18T22:59:04.744" v="12" actId="27636"/>
          <ac:spMkLst>
            <pc:docMk/>
            <pc:sldMk cId="962429351" sldId="546"/>
            <ac:spMk id="3" creationId="{3C7F85CC-4A75-BBAA-D54C-27C0525A9DEA}"/>
          </ac:spMkLst>
        </pc:spChg>
        <pc:spChg chg="mod">
          <ac:chgData name="Osborn, Andrea (CFIA/ACIA)" userId="016df1cd-5d71-41bc-8fec-8f09298258d4" providerId="ADAL" clId="{3A4500D2-7454-4807-B25D-0D5DBB78E692}" dt="2025-11-18T22:59:04.744" v="11" actId="27636"/>
          <ac:spMkLst>
            <pc:docMk/>
            <pc:sldMk cId="962429351" sldId="546"/>
            <ac:spMk id="4" creationId="{214752FA-F943-D366-5EB8-84824BB87F18}"/>
          </ac:spMkLst>
        </pc:spChg>
      </pc:sldChg>
      <pc:sldChg chg="modSp mod">
        <pc:chgData name="Osborn, Andrea (CFIA/ACIA)" userId="016df1cd-5d71-41bc-8fec-8f09298258d4" providerId="ADAL" clId="{3A4500D2-7454-4807-B25D-0D5DBB78E692}" dt="2025-11-18T22:59:04.744" v="10" actId="27636"/>
        <pc:sldMkLst>
          <pc:docMk/>
          <pc:sldMk cId="516030410" sldId="547"/>
        </pc:sldMkLst>
        <pc:spChg chg="mod">
          <ac:chgData name="Osborn, Andrea (CFIA/ACIA)" userId="016df1cd-5d71-41bc-8fec-8f09298258d4" providerId="ADAL" clId="{3A4500D2-7454-4807-B25D-0D5DBB78E692}" dt="2025-11-18T22:59:04.744" v="10" actId="27636"/>
          <ac:spMkLst>
            <pc:docMk/>
            <pc:sldMk cId="516030410" sldId="547"/>
            <ac:spMk id="3" creationId="{79C1164D-E85E-1FC0-7878-EECE1087B804}"/>
          </ac:spMkLst>
        </pc:spChg>
        <pc:spChg chg="mod">
          <ac:chgData name="Osborn, Andrea (CFIA/ACIA)" userId="016df1cd-5d71-41bc-8fec-8f09298258d4" providerId="ADAL" clId="{3A4500D2-7454-4807-B25D-0D5DBB78E692}" dt="2025-11-18T22:59:04.744" v="9" actId="27636"/>
          <ac:spMkLst>
            <pc:docMk/>
            <pc:sldMk cId="516030410" sldId="547"/>
            <ac:spMk id="4" creationId="{CAA6A174-4B1B-218F-2472-3B8495555E46}"/>
          </ac:spMkLst>
        </pc:spChg>
      </pc:sldChg>
      <pc:sldChg chg="modSp mod">
        <pc:chgData name="Osborn, Andrea (CFIA/ACIA)" userId="016df1cd-5d71-41bc-8fec-8f09298258d4" providerId="ADAL" clId="{3A4500D2-7454-4807-B25D-0D5DBB78E692}" dt="2025-11-18T23:03:34.730" v="58" actId="14100"/>
        <pc:sldMkLst>
          <pc:docMk/>
          <pc:sldMk cId="2817748948" sldId="548"/>
        </pc:sldMkLst>
        <pc:spChg chg="mod">
          <ac:chgData name="Osborn, Andrea (CFIA/ACIA)" userId="016df1cd-5d71-41bc-8fec-8f09298258d4" providerId="ADAL" clId="{3A4500D2-7454-4807-B25D-0D5DBB78E692}" dt="2025-11-18T23:03:24.027" v="54" actId="255"/>
          <ac:spMkLst>
            <pc:docMk/>
            <pc:sldMk cId="2817748948" sldId="548"/>
            <ac:spMk id="2" creationId="{092D71A4-3C07-4E39-3D84-954CE0BFC2F0}"/>
          </ac:spMkLst>
        </pc:spChg>
        <pc:spChg chg="mod">
          <ac:chgData name="Osborn, Andrea (CFIA/ACIA)" userId="016df1cd-5d71-41bc-8fec-8f09298258d4" providerId="ADAL" clId="{3A4500D2-7454-4807-B25D-0D5DBB78E692}" dt="2025-11-18T23:03:34.730" v="58" actId="14100"/>
          <ac:spMkLst>
            <pc:docMk/>
            <pc:sldMk cId="2817748948" sldId="548"/>
            <ac:spMk id="5" creationId="{6BEEB48B-A2BB-949A-2D87-B02CFEC65538}"/>
          </ac:spMkLst>
        </pc:spChg>
      </pc:sldChg>
      <pc:sldChg chg="modSp mod">
        <pc:chgData name="Osborn, Andrea (CFIA/ACIA)" userId="016df1cd-5d71-41bc-8fec-8f09298258d4" providerId="ADAL" clId="{3A4500D2-7454-4807-B25D-0D5DBB78E692}" dt="2025-11-18T22:59:04.776" v="14" actId="27636"/>
        <pc:sldMkLst>
          <pc:docMk/>
          <pc:sldMk cId="3038470414" sldId="549"/>
        </pc:sldMkLst>
        <pc:spChg chg="mod">
          <ac:chgData name="Osborn, Andrea (CFIA/ACIA)" userId="016df1cd-5d71-41bc-8fec-8f09298258d4" providerId="ADAL" clId="{3A4500D2-7454-4807-B25D-0D5DBB78E692}" dt="2025-11-18T22:59:04.776" v="14" actId="27636"/>
          <ac:spMkLst>
            <pc:docMk/>
            <pc:sldMk cId="3038470414" sldId="549"/>
            <ac:spMk id="7" creationId="{E0B007B4-F684-E157-3A81-F5BD4A899552}"/>
          </ac:spMkLst>
        </pc:spChg>
      </pc:sldChg>
      <pc:sldChg chg="modSp mod">
        <pc:chgData name="Osborn, Andrea (CFIA/ACIA)" userId="016df1cd-5d71-41bc-8fec-8f09298258d4" providerId="ADAL" clId="{3A4500D2-7454-4807-B25D-0D5DBB78E692}" dt="2025-11-18T23:02:36.687" v="46" actId="1076"/>
        <pc:sldMkLst>
          <pc:docMk/>
          <pc:sldMk cId="1737281317" sldId="551"/>
        </pc:sldMkLst>
        <pc:spChg chg="mod">
          <ac:chgData name="Osborn, Andrea (CFIA/ACIA)" userId="016df1cd-5d71-41bc-8fec-8f09298258d4" providerId="ADAL" clId="{3A4500D2-7454-4807-B25D-0D5DBB78E692}" dt="2025-11-18T23:02:36.687" v="46" actId="1076"/>
          <ac:spMkLst>
            <pc:docMk/>
            <pc:sldMk cId="1737281317" sldId="551"/>
            <ac:spMk id="5" creationId="{DBA45585-1277-0C5E-B54A-5D0C73F63AAE}"/>
          </ac:spMkLst>
        </pc:spChg>
        <pc:spChg chg="mod">
          <ac:chgData name="Osborn, Andrea (CFIA/ACIA)" userId="016df1cd-5d71-41bc-8fec-8f09298258d4" providerId="ADAL" clId="{3A4500D2-7454-4807-B25D-0D5DBB78E692}" dt="2025-11-18T23:02:04.097" v="38" actId="1076"/>
          <ac:spMkLst>
            <pc:docMk/>
            <pc:sldMk cId="1737281317" sldId="551"/>
            <ac:spMk id="18" creationId="{A1A7E33C-6C13-F143-6D22-F715A423A018}"/>
          </ac:spMkLst>
        </pc:spChg>
        <pc:spChg chg="mod">
          <ac:chgData name="Osborn, Andrea (CFIA/ACIA)" userId="016df1cd-5d71-41bc-8fec-8f09298258d4" providerId="ADAL" clId="{3A4500D2-7454-4807-B25D-0D5DBB78E692}" dt="2025-11-18T23:02:12.090" v="40" actId="14100"/>
          <ac:spMkLst>
            <pc:docMk/>
            <pc:sldMk cId="1737281317" sldId="551"/>
            <ac:spMk id="36" creationId="{265C3185-C83B-2A16-EDCC-6125565E805A}"/>
          </ac:spMkLst>
        </pc:spChg>
      </pc:sldChg>
      <pc:sldChg chg="modSp mod">
        <pc:chgData name="Osborn, Andrea (CFIA/ACIA)" userId="016df1cd-5d71-41bc-8fec-8f09298258d4" providerId="ADAL" clId="{3A4500D2-7454-4807-B25D-0D5DBB78E692}" dt="2025-11-18T23:02:57.554" v="52" actId="14100"/>
        <pc:sldMkLst>
          <pc:docMk/>
          <pc:sldMk cId="3948404336" sldId="552"/>
        </pc:sldMkLst>
        <pc:spChg chg="mod">
          <ac:chgData name="Osborn, Andrea (CFIA/ACIA)" userId="016df1cd-5d71-41bc-8fec-8f09298258d4" providerId="ADAL" clId="{3A4500D2-7454-4807-B25D-0D5DBB78E692}" dt="2025-11-18T23:02:51.601" v="50" actId="1076"/>
          <ac:spMkLst>
            <pc:docMk/>
            <pc:sldMk cId="3948404336" sldId="552"/>
            <ac:spMk id="9" creationId="{F3E745DB-1470-AEA7-F608-19C26CC9AB8C}"/>
          </ac:spMkLst>
        </pc:spChg>
        <pc:spChg chg="mod">
          <ac:chgData name="Osborn, Andrea (CFIA/ACIA)" userId="016df1cd-5d71-41bc-8fec-8f09298258d4" providerId="ADAL" clId="{3A4500D2-7454-4807-B25D-0D5DBB78E692}" dt="2025-11-18T23:02:57.554" v="52" actId="14100"/>
          <ac:spMkLst>
            <pc:docMk/>
            <pc:sldMk cId="3948404336" sldId="552"/>
            <ac:spMk id="10" creationId="{AC2295CA-251B-1CBA-593B-CF0BE76957C5}"/>
          </ac:spMkLst>
        </pc:spChg>
        <pc:picChg chg="mod">
          <ac:chgData name="Osborn, Andrea (CFIA/ACIA)" userId="016df1cd-5d71-41bc-8fec-8f09298258d4" providerId="ADAL" clId="{3A4500D2-7454-4807-B25D-0D5DBB78E692}" dt="2025-11-18T23:02:47.407" v="49" actId="1076"/>
          <ac:picMkLst>
            <pc:docMk/>
            <pc:sldMk cId="3948404336" sldId="552"/>
            <ac:picMk id="14" creationId="{8915C141-2BE7-2784-4DD3-1F3B118D51D9}"/>
          </ac:picMkLst>
        </pc:picChg>
      </pc:sldChg>
      <pc:sldChg chg="modSp mod">
        <pc:chgData name="Osborn, Andrea (CFIA/ACIA)" userId="016df1cd-5d71-41bc-8fec-8f09298258d4" providerId="ADAL" clId="{3A4500D2-7454-4807-B25D-0D5DBB78E692}" dt="2025-11-18T23:03:09.369" v="53" actId="255"/>
        <pc:sldMkLst>
          <pc:docMk/>
          <pc:sldMk cId="2904910314" sldId="553"/>
        </pc:sldMkLst>
        <pc:spChg chg="mod">
          <ac:chgData name="Osborn, Andrea (CFIA/ACIA)" userId="016df1cd-5d71-41bc-8fec-8f09298258d4" providerId="ADAL" clId="{3A4500D2-7454-4807-B25D-0D5DBB78E692}" dt="2025-11-18T23:03:09.369" v="53" actId="255"/>
          <ac:spMkLst>
            <pc:docMk/>
            <pc:sldMk cId="2904910314" sldId="553"/>
            <ac:spMk id="2" creationId="{2C7E8681-2F96-671B-A786-D1A61DFDCCCF}"/>
          </ac:spMkLst>
        </pc:spChg>
        <pc:spChg chg="mod">
          <ac:chgData name="Osborn, Andrea (CFIA/ACIA)" userId="016df1cd-5d71-41bc-8fec-8f09298258d4" providerId="ADAL" clId="{3A4500D2-7454-4807-B25D-0D5DBB78E692}" dt="2025-11-18T22:59:04.776" v="15" actId="27636"/>
          <ac:spMkLst>
            <pc:docMk/>
            <pc:sldMk cId="2904910314" sldId="553"/>
            <ac:spMk id="4" creationId="{EFEF2528-D97C-25B8-F852-43E97A4B3015}"/>
          </ac:spMkLst>
        </pc:spChg>
      </pc:sldChg>
      <pc:sldChg chg="modSp mod">
        <pc:chgData name="Osborn, Andrea (CFIA/ACIA)" userId="016df1cd-5d71-41bc-8fec-8f09298258d4" providerId="ADAL" clId="{3A4500D2-7454-4807-B25D-0D5DBB78E692}" dt="2025-11-18T23:03:45.277" v="83" actId="20577"/>
        <pc:sldMkLst>
          <pc:docMk/>
          <pc:sldMk cId="2315378398" sldId="555"/>
        </pc:sldMkLst>
        <pc:spChg chg="mod">
          <ac:chgData name="Osborn, Andrea (CFIA/ACIA)" userId="016df1cd-5d71-41bc-8fec-8f09298258d4" providerId="ADAL" clId="{3A4500D2-7454-4807-B25D-0D5DBB78E692}" dt="2025-11-18T23:03:45.277" v="83" actId="20577"/>
          <ac:spMkLst>
            <pc:docMk/>
            <pc:sldMk cId="2315378398" sldId="555"/>
            <ac:spMk id="2" creationId="{E6F95459-038B-5EC9-D479-5DCF1BCF11FE}"/>
          </ac:spMkLst>
        </pc:spChg>
      </pc:sldChg>
      <pc:sldChg chg="modSp mod">
        <pc:chgData name="Osborn, Andrea (CFIA/ACIA)" userId="016df1cd-5d71-41bc-8fec-8f09298258d4" providerId="ADAL" clId="{3A4500D2-7454-4807-B25D-0D5DBB78E692}" dt="2025-11-18T22:59:04.792" v="17" actId="27636"/>
        <pc:sldMkLst>
          <pc:docMk/>
          <pc:sldMk cId="2907119921" sldId="556"/>
        </pc:sldMkLst>
        <pc:spChg chg="mod">
          <ac:chgData name="Osborn, Andrea (CFIA/ACIA)" userId="016df1cd-5d71-41bc-8fec-8f09298258d4" providerId="ADAL" clId="{3A4500D2-7454-4807-B25D-0D5DBB78E692}" dt="2025-11-18T22:59:04.792" v="17" actId="27636"/>
          <ac:spMkLst>
            <pc:docMk/>
            <pc:sldMk cId="2907119921" sldId="556"/>
            <ac:spMk id="3" creationId="{335A4510-8D78-5E2E-E3DB-C3603A53244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F37450-37FE-407B-836B-3B9A8027C1E1}" type="datetimeFigureOut">
              <a:rPr lang="en-US" smtClean="0"/>
              <a:t>11/19/2025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Modifier les styles de texte principaux</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FB6564-B9C5-4BEE-A019-13E96C68B1A5}" type="slidenum">
              <a:rPr lang="en-US" smtClean="0"/>
              <a:t>‹#›</a:t>
            </a:fld>
            <a:endParaRPr lang="en-US"/>
          </a:p>
        </p:txBody>
      </p:sp>
    </p:spTree>
    <p:extLst>
      <p:ext uri="{BB962C8B-B14F-4D97-AF65-F5344CB8AC3E}">
        <p14:creationId xmlns:p14="http://schemas.microsoft.com/office/powerpoint/2010/main" val="2588615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FB6564-B9C5-4BEE-A019-13E96C68B1A5}" type="slidenum">
              <a:rPr lang="en-US" smtClean="0"/>
              <a:t>1</a:t>
            </a:fld>
            <a:endParaRPr lang="en-US"/>
          </a:p>
        </p:txBody>
      </p:sp>
    </p:spTree>
    <p:extLst>
      <p:ext uri="{BB962C8B-B14F-4D97-AF65-F5344CB8AC3E}">
        <p14:creationId xmlns:p14="http://schemas.microsoft.com/office/powerpoint/2010/main" val="4087667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13</a:t>
            </a:fld>
            <a:endParaRPr lang="en-US"/>
          </a:p>
        </p:txBody>
      </p:sp>
    </p:spTree>
    <p:extLst>
      <p:ext uri="{BB962C8B-B14F-4D97-AF65-F5344CB8AC3E}">
        <p14:creationId xmlns:p14="http://schemas.microsoft.com/office/powerpoint/2010/main" val="4062586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14</a:t>
            </a:fld>
            <a:endParaRPr lang="en-US"/>
          </a:p>
        </p:txBody>
      </p:sp>
    </p:spTree>
    <p:extLst>
      <p:ext uri="{BB962C8B-B14F-4D97-AF65-F5344CB8AC3E}">
        <p14:creationId xmlns:p14="http://schemas.microsoft.com/office/powerpoint/2010/main" val="231279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La lucilie bouchère du Nouveau Monde est une maladie à déclaration immédiate au Canada. Elle touche tous les vertébrés à sang chaud, y compris les humains.</a:t>
            </a:r>
          </a:p>
          <a:p>
            <a:endParaRPr lang="en-CA"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Depuis 2023, cette mouche parasite migre régulièrement vers le nord depuis le détroit de Darien au Panama. En septembre 2025, elle a été détectée à environ 110 km de la frontière américaine, dans l'État de Nuevo León. Un programme de lutte est actuellement en cours au Mexique. Les zones considérées comme positives sont indiquées en rose, tous les cas sont identifiés par des cercles bordeaux, la zone de lâcher de mouches stériles est la bande verte la plus au sud sur cette carte, les zones jaunes sont des zones tampons et la zone pointillée jaune correspond à l'inspection des animaux se déplaçant vers le nord. La zone verte est considérée comme indemne, les carrés orange indiquant l'emplacement des pièges à mouches.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dirty="0"/>
          </a:p>
          <a:p>
            <a:r>
              <a:rPr lang="en-CA" dirty="0"/>
              <a:t>La mouche ne peut pas s'établir au Canada en raison de nos conditions hivernales, mais son introduction au printemps ou en été pourrait permettre à plusieurs générations de mouches de se développer avant leur destruction pendant les mois plus froids. </a:t>
            </a:r>
          </a:p>
        </p:txBody>
      </p:sp>
      <p:sp>
        <p:nvSpPr>
          <p:cNvPr id="4" name="Slide Number Placeholder 3"/>
          <p:cNvSpPr>
            <a:spLocks noGrp="1"/>
          </p:cNvSpPr>
          <p:nvPr>
            <p:ph type="sldNum" sz="quarter" idx="5"/>
          </p:nvPr>
        </p:nvSpPr>
        <p:spPr/>
        <p:txBody>
          <a:bodyPr/>
          <a:lstStyle/>
          <a:p>
            <a:pPr>
              <a:defRPr/>
            </a:pPr>
            <a:fld id="{5DF3478F-8C7D-4D57-99AC-F08844FF7A3D}" type="slidenum">
              <a:rPr lang="en-US" smtClean="0"/>
              <a:t>15</a:t>
            </a:fld>
            <a:endParaRPr lang="en-US"/>
          </a:p>
        </p:txBody>
      </p:sp>
    </p:spTree>
    <p:extLst>
      <p:ext uri="{BB962C8B-B14F-4D97-AF65-F5344CB8AC3E}">
        <p14:creationId xmlns:p14="http://schemas.microsoft.com/office/powerpoint/2010/main" val="2560694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16</a:t>
            </a:fld>
            <a:endParaRPr lang="en-US"/>
          </a:p>
        </p:txBody>
      </p:sp>
    </p:spTree>
    <p:extLst>
      <p:ext uri="{BB962C8B-B14F-4D97-AF65-F5344CB8AC3E}">
        <p14:creationId xmlns:p14="http://schemas.microsoft.com/office/powerpoint/2010/main" val="3063304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18</a:t>
            </a:fld>
            <a:endParaRPr lang="en-US"/>
          </a:p>
        </p:txBody>
      </p:sp>
    </p:spTree>
    <p:extLst>
      <p:ext uri="{BB962C8B-B14F-4D97-AF65-F5344CB8AC3E}">
        <p14:creationId xmlns:p14="http://schemas.microsoft.com/office/powerpoint/2010/main" val="27190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Ce graphique représente les pays où la maladie n'est pas considérée comme endémique (Europe et certains pays asiatiques).</a:t>
            </a:r>
          </a:p>
          <a:p>
            <a:endParaRPr lang="en-US" baseline="0" dirty="0"/>
          </a:p>
          <a:p>
            <a:r>
              <a:rPr lang="en-US" baseline="0" dirty="0"/>
              <a:t>La recrudescence de la PPA chez les porcs domestiques observée au troisième trimestre de l'année dernière ne s'est pas reproduite cette année. Le nombre de cas chez les porcs domestiques est resté faible, mais le nombre de cas chez les sangliers a augmenté au-delà des niveaux prévus à l'automne dernier et cet hiver.</a:t>
            </a:r>
          </a:p>
          <a:p>
            <a:endParaRPr lang="en-CA" sz="1800" b="0" i="0" u="none" strike="noStrike" baseline="0" dirty="0">
              <a:latin typeface="Söhne"/>
            </a:endParaRPr>
          </a:p>
          <a:p>
            <a:r>
              <a:rPr lang="en-US" sz="1800" b="0" i="0" u="none" strike="noStrike" baseline="0" dirty="0">
                <a:latin typeface="Söhne"/>
              </a:rPr>
              <a:t>Depuis janvier 2022, plus de 35 000 cas chez les sangliers ont été signalés, avec environ 2 080 000 pertes animales chez les porcs domestiques. </a:t>
            </a:r>
          </a:p>
          <a:p>
            <a:endParaRPr lang="en-CA" baseline="0" dirty="0"/>
          </a:p>
        </p:txBody>
      </p:sp>
      <p:sp>
        <p:nvSpPr>
          <p:cNvPr id="4" name="Slide Number Placeholder 3"/>
          <p:cNvSpPr>
            <a:spLocks noGrp="1"/>
          </p:cNvSpPr>
          <p:nvPr>
            <p:ph type="sldNum" sz="quarter" idx="10"/>
          </p:nvPr>
        </p:nvSpPr>
        <p:spPr/>
        <p:txBody>
          <a:bodyPr/>
          <a:lstStyle/>
          <a:p>
            <a:fld id="{BFFB6564-B9C5-4BEE-A019-13E96C68B1A5}" type="slidenum">
              <a:rPr lang="en-US" smtClean="0"/>
              <a:t>2</a:t>
            </a:fld>
            <a:endParaRPr lang="en-US"/>
          </a:p>
        </p:txBody>
      </p:sp>
    </p:spTree>
    <p:extLst>
      <p:ext uri="{BB962C8B-B14F-4D97-AF65-F5344CB8AC3E}">
        <p14:creationId xmlns:p14="http://schemas.microsoft.com/office/powerpoint/2010/main" val="1394373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sz="1200" b="0" i="0" kern="1200" dirty="0">
                <a:solidFill>
                  <a:schemeClr val="tx1"/>
                </a:solidFill>
                <a:effectLst/>
                <a:latin typeface="+mn-lt"/>
                <a:ea typeface="+mn-ea"/>
                <a:cs typeface="+mn-cs"/>
              </a:rPr>
              <a:t>Estonie – Au troisième trimestre, 6 cas ont été détectés dans des élevages et 106 chez des sangliers sauvages ; au quatrième trimestre, 18 cas ont été détectés chez des sangliers sauvages jusqu'à présent   (total annuel : 11 chez des animaux domestiques, 176 chez des sangliers sauvages)</a:t>
            </a:r>
          </a:p>
          <a:p>
            <a:pPr algn="l"/>
            <a:endParaRPr lang="en-CA" sz="1200" b="0" i="0" kern="1200" dirty="0">
              <a:solidFill>
                <a:schemeClr val="tx1"/>
              </a:solidFill>
              <a:effectLst/>
              <a:latin typeface="+mn-lt"/>
              <a:ea typeface="+mn-ea"/>
              <a:cs typeface="+mn-cs"/>
            </a:endParaRPr>
          </a:p>
          <a:p>
            <a:pPr algn="l"/>
            <a:r>
              <a:rPr lang="en-CA" i="0" dirty="0" err="1"/>
              <a:t>Lettonie</a:t>
            </a:r>
            <a:r>
              <a:rPr lang="en-CA" i="0" dirty="0"/>
              <a:t> –</a:t>
            </a:r>
            <a:r>
              <a:rPr lang="en-CA" sz="1200" b="0" i="0" kern="1200" dirty="0">
                <a:solidFill>
                  <a:schemeClr val="tx1"/>
                </a:solidFill>
                <a:effectLst/>
                <a:latin typeface="+mn-lt"/>
                <a:ea typeface="+mn-ea"/>
                <a:cs typeface="+mn-cs"/>
              </a:rPr>
              <a:t> 11 </a:t>
            </a:r>
            <a:r>
              <a:rPr lang="en-CA" dirty="0" err="1"/>
              <a:t>cas</a:t>
            </a:r>
            <a:r>
              <a:rPr lang="en-CA" sz="1200" b="0" i="0" kern="1200" dirty="0">
                <a:solidFill>
                  <a:schemeClr val="tx1"/>
                </a:solidFill>
                <a:effectLst/>
                <a:latin typeface="+mn-lt"/>
                <a:ea typeface="+mn-ea"/>
                <a:cs typeface="+mn-cs"/>
              </a:rPr>
              <a:t> chez les </a:t>
            </a:r>
            <a:r>
              <a:rPr lang="en-CA" sz="1200" b="0" i="0" kern="1200" dirty="0" err="1">
                <a:solidFill>
                  <a:schemeClr val="tx1"/>
                </a:solidFill>
                <a:effectLst/>
                <a:latin typeface="+mn-lt"/>
                <a:ea typeface="+mn-ea"/>
                <a:cs typeface="+mn-cs"/>
              </a:rPr>
              <a:t>porcs</a:t>
            </a:r>
            <a:r>
              <a:rPr lang="en-CA" sz="1200" b="0" i="0" kern="1200" dirty="0">
                <a:solidFill>
                  <a:schemeClr val="tx1"/>
                </a:solidFill>
                <a:effectLst/>
                <a:latin typeface="+mn-lt"/>
                <a:ea typeface="+mn-ea"/>
                <a:cs typeface="+mn-cs"/>
              </a:rPr>
              <a:t> domestiques, 1 022 chez les </a:t>
            </a:r>
            <a:r>
              <a:rPr lang="en-CA" sz="1200" b="0" i="0" kern="1200" dirty="0" err="1">
                <a:solidFill>
                  <a:schemeClr val="tx1"/>
                </a:solidFill>
                <a:effectLst/>
                <a:latin typeface="+mn-lt"/>
                <a:ea typeface="+mn-ea"/>
                <a:cs typeface="+mn-cs"/>
              </a:rPr>
              <a:t>sangliers</a:t>
            </a:r>
            <a:endParaRPr lang="en-CA" sz="1200" b="0" i="0" kern="1200" dirty="0" err="1">
              <a:solidFill>
                <a:schemeClr val="tx1"/>
              </a:solidFill>
              <a:effectLst/>
              <a:latin typeface="+mn-lt"/>
              <a:ea typeface="Calibri"/>
              <a:cs typeface="Calibri"/>
            </a:endParaRPr>
          </a:p>
          <a:p>
            <a:pPr algn="l"/>
            <a:endParaRPr lang="en-CA" sz="1200" b="0" i="0" kern="1200" dirty="0">
              <a:solidFill>
                <a:schemeClr val="tx1"/>
              </a:solidFill>
              <a:effectLst/>
              <a:latin typeface="+mn-lt"/>
              <a:ea typeface="+mn-ea"/>
              <a:cs typeface="+mn-cs"/>
            </a:endParaRPr>
          </a:p>
          <a:p>
            <a:pPr algn="l"/>
            <a:r>
              <a:rPr lang="en-CA" sz="1200" b="0" i="0" kern="1200" dirty="0" err="1">
                <a:solidFill>
                  <a:schemeClr val="tx1"/>
                </a:solidFill>
                <a:effectLst/>
                <a:latin typeface="+mn-lt"/>
                <a:ea typeface="+mn-ea"/>
                <a:cs typeface="+mn-cs"/>
              </a:rPr>
              <a:t>Lituanie</a:t>
            </a:r>
            <a:r>
              <a:rPr lang="en-CA" sz="1200" b="0" i="0" kern="1200" dirty="0">
                <a:solidFill>
                  <a:schemeClr val="tx1"/>
                </a:solidFill>
                <a:effectLst/>
                <a:latin typeface="+mn-lt"/>
                <a:ea typeface="+mn-ea"/>
                <a:cs typeface="+mn-cs"/>
              </a:rPr>
              <a:t> – 8 </a:t>
            </a:r>
            <a:r>
              <a:rPr lang="en-CA" dirty="0" err="1"/>
              <a:t>cas</a:t>
            </a:r>
            <a:r>
              <a:rPr lang="en-CA" sz="1200" b="0" i="0" kern="1200" dirty="0">
                <a:solidFill>
                  <a:schemeClr val="tx1"/>
                </a:solidFill>
                <a:effectLst/>
                <a:latin typeface="+mn-lt"/>
                <a:ea typeface="+mn-ea"/>
                <a:cs typeface="+mn-cs"/>
              </a:rPr>
              <a:t> chez les </a:t>
            </a:r>
            <a:r>
              <a:rPr lang="en-CA" sz="1200" b="0" i="0" kern="1200" dirty="0" err="1">
                <a:solidFill>
                  <a:schemeClr val="tx1"/>
                </a:solidFill>
                <a:effectLst/>
                <a:latin typeface="+mn-lt"/>
                <a:ea typeface="+mn-ea"/>
                <a:cs typeface="+mn-cs"/>
              </a:rPr>
              <a:t>porcs</a:t>
            </a:r>
            <a:r>
              <a:rPr lang="en-CA" sz="1200" b="0" i="0" kern="1200" dirty="0">
                <a:solidFill>
                  <a:schemeClr val="tx1"/>
                </a:solidFill>
                <a:effectLst/>
                <a:latin typeface="+mn-lt"/>
                <a:ea typeface="+mn-ea"/>
                <a:cs typeface="+mn-cs"/>
              </a:rPr>
              <a:t> domestiques, 600 chez les </a:t>
            </a:r>
            <a:r>
              <a:rPr lang="en-CA" sz="1200" b="0" i="0" kern="1200" dirty="0" err="1">
                <a:solidFill>
                  <a:schemeClr val="tx1"/>
                </a:solidFill>
                <a:effectLst/>
                <a:latin typeface="+mn-lt"/>
                <a:ea typeface="+mn-ea"/>
                <a:cs typeface="+mn-cs"/>
              </a:rPr>
              <a:t>sangliers</a:t>
            </a:r>
            <a:endParaRPr lang="en-CA" sz="1200" b="0" i="0" kern="1200" dirty="0" err="1">
              <a:solidFill>
                <a:schemeClr val="tx1"/>
              </a:solidFill>
              <a:effectLst/>
              <a:latin typeface="+mn-lt"/>
              <a:ea typeface="Calibri"/>
              <a:cs typeface="Calibri"/>
            </a:endParaRPr>
          </a:p>
          <a:p>
            <a:pPr algn="l"/>
            <a:endParaRPr lang="en-CA" sz="1200" b="0" i="0" kern="1200" dirty="0">
              <a:solidFill>
                <a:schemeClr val="tx1"/>
              </a:solidFill>
              <a:effectLst/>
              <a:latin typeface="+mn-lt"/>
              <a:ea typeface="+mn-ea"/>
              <a:cs typeface="+mn-cs"/>
            </a:endParaRPr>
          </a:p>
          <a:p>
            <a:pPr algn="l"/>
            <a:r>
              <a:rPr lang="en-CA" sz="1200" b="0" i="0" kern="1200" dirty="0">
                <a:solidFill>
                  <a:schemeClr val="tx1"/>
                </a:solidFill>
                <a:effectLst/>
                <a:latin typeface="+mn-lt"/>
                <a:ea typeface="+mn-ea"/>
                <a:cs typeface="+mn-cs"/>
              </a:rPr>
              <a:t>Pourquoi une telle augmentation des cas détectés chez les sangliers ? Les populations qui avaient précédemment diminué en raison du virus se sont rétablies, et les jeunes qui les remplacent sont naïfs face à la PPA. L'été voit une augmentation des cas détectés et récupérés. </a:t>
            </a:r>
          </a:p>
          <a:p>
            <a:pPr algn="l"/>
            <a:endParaRPr lang="en-CA" i="0" dirty="0"/>
          </a:p>
        </p:txBody>
      </p:sp>
      <p:sp>
        <p:nvSpPr>
          <p:cNvPr id="4" name="Slide Number Placeholder 3"/>
          <p:cNvSpPr>
            <a:spLocks noGrp="1"/>
          </p:cNvSpPr>
          <p:nvPr>
            <p:ph type="sldNum" sz="quarter" idx="5"/>
          </p:nvPr>
        </p:nvSpPr>
        <p:spPr/>
        <p:txBody>
          <a:bodyPr/>
          <a:lstStyle/>
          <a:p>
            <a:fld id="{BFFB6564-B9C5-4BEE-A019-13E96C68B1A5}" type="slidenum">
              <a:rPr lang="en-US" smtClean="0"/>
              <a:t>3</a:t>
            </a:fld>
            <a:endParaRPr lang="en-US"/>
          </a:p>
        </p:txBody>
      </p:sp>
    </p:spTree>
    <p:extLst>
      <p:ext uri="{BB962C8B-B14F-4D97-AF65-F5344CB8AC3E}">
        <p14:creationId xmlns:p14="http://schemas.microsoft.com/office/powerpoint/2010/main" val="842260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latin typeface="Arial" panose="020B0604020202020204" pitchFamily="34" charset="0"/>
              </a:rPr>
              <a:t>Les déchets alimentaires donnés aux porcs n'étaient pas complètement cuits à la vapeur. Ceux qui ont été nourris avec ces déchets ont présenté un taux de mortalité d'environ 39 %, contre 2,5 % pour ceux qui ont reçu une alimentation normale. Une autre ferme qui a nourri ses animaux avec les mêmes déchets alimentaires, mais ceux-ci étaient complètement cuits, a obtenu plusieurs résultats négatifs aux tests de dépistage de la PPA.</a:t>
            </a:r>
          </a:p>
          <a:p>
            <a:pPr algn="l"/>
            <a:endParaRPr lang="en-US" sz="1800" b="1" i="0" u="none" strike="noStrike" baseline="0" dirty="0">
              <a:latin typeface="Arial" panose="020B0604020202020204" pitchFamily="34" charset="0"/>
            </a:endParaRPr>
          </a:p>
          <a:p>
            <a:pPr algn="l"/>
            <a:r>
              <a:rPr lang="en-US" sz="1800" b="1" i="0" u="none" strike="noStrike" baseline="0" dirty="0">
                <a:latin typeface="Arial" panose="020B0604020202020204" pitchFamily="34" charset="0"/>
              </a:rPr>
              <a:t>C'est pourquoi il est illégal de nourrir les porcs avec de la viande au Canada !</a:t>
            </a:r>
          </a:p>
        </p:txBody>
      </p:sp>
      <p:sp>
        <p:nvSpPr>
          <p:cNvPr id="4" name="Slide Number Placeholder 3"/>
          <p:cNvSpPr>
            <a:spLocks noGrp="1"/>
          </p:cNvSpPr>
          <p:nvPr>
            <p:ph type="sldNum" sz="quarter" idx="5"/>
          </p:nvPr>
        </p:nvSpPr>
        <p:spPr/>
        <p:txBody>
          <a:bodyPr/>
          <a:lstStyle/>
          <a:p>
            <a:fld id="{BFFB6564-B9C5-4BEE-A019-13E96C68B1A5}" type="slidenum">
              <a:rPr lang="en-US" smtClean="0"/>
              <a:t>4</a:t>
            </a:fld>
            <a:endParaRPr lang="en-US"/>
          </a:p>
        </p:txBody>
      </p:sp>
    </p:spTree>
    <p:extLst>
      <p:ext uri="{BB962C8B-B14F-4D97-AF65-F5344CB8AC3E}">
        <p14:creationId xmlns:p14="http://schemas.microsoft.com/office/powerpoint/2010/main" val="4274549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5</a:t>
            </a:fld>
            <a:endParaRPr lang="en-US"/>
          </a:p>
        </p:txBody>
      </p:sp>
    </p:spTree>
    <p:extLst>
      <p:ext uri="{BB962C8B-B14F-4D97-AF65-F5344CB8AC3E}">
        <p14:creationId xmlns:p14="http://schemas.microsoft.com/office/powerpoint/2010/main" val="3171303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Après 25 ans sans cas, le Danemark a confirmé une épidémie de Brucella suis biovar 2 dans un troupeau de porcs élevés en plein air à Herning le 22 août 2025, après confirmation par le laboratoire de référence de l'Agence nationale de sécurité sanitaire de l'alimentation, de l'environnement et du travail (ANSES). Le troupeau touché comprend environ 3 850 porcs, aucun décès n'a été signalé, mais des pertes reproductives ont éveillé les soupçons au début du mois d'août. Cette épidémie présente des risques économiques potentiels et soulève des inquiétudes quant à la transmission zoonotique, même si aucun cas humain n'a été identifié à ce jour. </a:t>
            </a:r>
          </a:p>
          <a:p>
            <a:endParaRPr lang="en-CA" dirty="0"/>
          </a:p>
          <a:p>
            <a:r>
              <a:rPr lang="en-CA" dirty="0"/>
              <a:t>5 troupeaux contacts identifiés comme positifs au test </a:t>
            </a:r>
            <a:r>
              <a:rPr lang="en-CA" dirty="0" err="1"/>
              <a:t>iELISA</a:t>
            </a:r>
            <a:endParaRPr lang="en-CA" dirty="0"/>
          </a:p>
          <a:p>
            <a:endParaRPr lang="en-CA" dirty="0"/>
          </a:p>
          <a:p>
            <a:r>
              <a:rPr lang="en-CA" dirty="0"/>
              <a:t>Des mesures de contrôle, notamment des restrictions de déplacement et la traçabilité, ont été mises en œuvre, mais la source de l'infection reste inconnue. La brucellose n'avait pas été détectée dans les troupeaux de porcs danois depuis 1999, ce qui rend cette réapparition significative. Les biovars 1 à 3 de Brucella suis affectent principalement les porcs domestiques, les porcs sauvages, les sangliers (Sus scrofa) et d'autres suidés. Le biovar 2 est également présent chez les lièvres européens sauvages (Lepus europaeus) et est endémique chez les sangliers sauvages à travers l'Europe, constituant une source potentielle d'infection pour les porcs domestiques. Les épidémies sont souvent liées aux pratiques agricoles et à une biosécurité insuffisante, en particulier dans les zones où la production porcine est intensive.</a:t>
            </a:r>
          </a:p>
          <a:p>
            <a:endParaRPr lang="en-CA" dirty="0"/>
          </a:p>
          <a:p>
            <a:r>
              <a:rPr lang="en-CA" dirty="0"/>
              <a:t>Au Danemark, les élevages porcins en plein air sont tenus d'utiliser une double clôture pour empêcher l'accès du public et contenir les porcs. Bien que le Danemark ne compte aucun sanglier en liberté, des animaux errants provenant des pays voisins ont parfois été détectés et sont abattus conformément à la politique actuelle. La confirmation récente a eu un impact significatif sur la certification et le commerce des animaux. Au total, 89 certificats d'exportation ont été signalés et la base de certification standard pour les mouvements de porcs au sein de l'UE ne peut plus être appliquée. Actuellement, les porcs ne peuvent être transférés vers d'autres pays de l'UE que s'ils proviennent d'élevages qui maintiennent les animaux dans des conditions d'hébergement contrôlées et respectent des mesures éprouvées de biosécurité et d'atténuation des risques afin de prévenir la propagation de la brucellose. Les élevages qui gardent les porcs en plein air ou qui reçoivent des animaux provenant de systèmes en plein air sont exclus, car ils ne peuvent pas répondre aux normes requises. Auparavant, le Danemark bénéficiait d'une exemption lui permettant d'exporter sous réserve de l'absence de brucellose pendant cinq ans. Avec l'épidémie d'août 2025, cette exemption n'est plus valable et les mouvements à des fins de production vers d'autres pays de l'UE sont suspendus. L'administration vétérinaire et alimentaire danoise élabore actuellement un programme de surveillance préalable aux mouvements afin de soutenir la certification future et de rétablir les possibilités d'exportation. </a:t>
            </a:r>
          </a:p>
        </p:txBody>
      </p:sp>
      <p:sp>
        <p:nvSpPr>
          <p:cNvPr id="4" name="Slide Number Placeholder 3"/>
          <p:cNvSpPr>
            <a:spLocks noGrp="1"/>
          </p:cNvSpPr>
          <p:nvPr>
            <p:ph type="sldNum" sz="quarter" idx="5"/>
          </p:nvPr>
        </p:nvSpPr>
        <p:spPr/>
        <p:txBody>
          <a:bodyPr/>
          <a:lstStyle/>
          <a:p>
            <a:fld id="{BFFB6564-B9C5-4BEE-A019-13E96C68B1A5}" type="slidenum">
              <a:rPr lang="en-US" smtClean="0"/>
              <a:t>6</a:t>
            </a:fld>
            <a:endParaRPr lang="en-US"/>
          </a:p>
        </p:txBody>
      </p:sp>
    </p:spTree>
    <p:extLst>
      <p:ext uri="{BB962C8B-B14F-4D97-AF65-F5344CB8AC3E}">
        <p14:creationId xmlns:p14="http://schemas.microsoft.com/office/powerpoint/2010/main" val="2514405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66882189-6DC5-9D84-8297-7EF371E7D2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3259A196-87E8-D2EC-C2CC-E7A9072BE0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La tendance ne semble pas différente de celle observée lors de la dernière réunion, mais des changements préoccupants sont à noter dans la répartition des SAT-1.</a:t>
            </a:r>
          </a:p>
        </p:txBody>
      </p:sp>
      <p:sp>
        <p:nvSpPr>
          <p:cNvPr id="21508" name="Slide Number Placeholder 3">
            <a:extLst>
              <a:ext uri="{FF2B5EF4-FFF2-40B4-BE49-F238E27FC236}">
                <a16:creationId xmlns:a16="http://schemas.microsoft.com/office/drawing/2014/main" id="{4797DAA0-A91F-B7CC-4F9C-9818355FB4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DA4F1DB-9682-4572-8C1B-919FA27B1814}" type="slidenum">
              <a:rPr lang="en-US" altLang="en-US" smtClean="0"/>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8</a:t>
            </a:fld>
            <a:endParaRPr lang="en-US"/>
          </a:p>
        </p:txBody>
      </p:sp>
    </p:spTree>
    <p:extLst>
      <p:ext uri="{BB962C8B-B14F-4D97-AF65-F5344CB8AC3E}">
        <p14:creationId xmlns:p14="http://schemas.microsoft.com/office/powerpoint/2010/main" val="4106102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Le SVA est traditionnellement associé à une maladie vésiculeuse chez les porcs. Cependant, des anticorps neutralisants ont été détectés chez de petites populations de bovins et de souris sauvages aux États-Unis, ce qui suggère une exposition possible sans signes cliniques apparents.</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En 2018, le SVA a été identifié chez un buffle dans la province du Guangdong, en Chine — la première détection confirmée chez cette espèce. La souche d'origine buffle, SVA/GD/China/2018, a été isolée chez un animal présentant des ulcères buccaux et partage plus de 99 % de similitude génétique avec une souche d'origine sanglier. Une étude récente a montré que cette souche est pathogène chez les buffles et les porcelets, provoquant des lésions vésiculaires et une infection systémique. Des antigènes viraux ont été trouvés dans les tissus pulmonaires, les régions nasolabiales et les lésions vésiculaires, avec des symptômes graves observés à des doses virales élevées.</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Ces résultats soulèvent d'importantes questions concernant la transmission interespèces et la biosécurité dans les exploitations mixtes.</a:t>
            </a:r>
          </a:p>
          <a:p>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9</a:t>
            </a:fld>
            <a:endParaRPr lang="en-US"/>
          </a:p>
        </p:txBody>
      </p:sp>
    </p:spTree>
    <p:extLst>
      <p:ext uri="{BB962C8B-B14F-4D97-AF65-F5344CB8AC3E}">
        <p14:creationId xmlns:p14="http://schemas.microsoft.com/office/powerpoint/2010/main" val="20036689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164A4D0-3362-4309-BEC0-98317D050795}" type="datetime1">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2051449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F9E1F-2232-4B88-8F06-7F83C533E506}" type="datetime1">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838875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B158B4-A1F9-4C77-85E0-56A21F40333B}" type="datetime1">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3586687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10515600"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4">
            <a:extLst>
              <a:ext uri="{FF2B5EF4-FFF2-40B4-BE49-F238E27FC236}">
                <a16:creationId xmlns:a16="http://schemas.microsoft.com/office/drawing/2014/main" id="{029D5FFE-ADAC-0B2A-CF4D-5BFF990CDF68}"/>
              </a:ext>
            </a:extLst>
          </p:cNvPr>
          <p:cNvSpPr>
            <a:spLocks noGrp="1"/>
          </p:cNvSpPr>
          <p:nvPr>
            <p:ph type="sldNum" sz="quarter" idx="14"/>
          </p:nvPr>
        </p:nvSpPr>
        <p:spPr/>
        <p:txBody>
          <a:bodyPr/>
          <a:lstStyle>
            <a:lvl1pPr>
              <a:defRPr/>
            </a:lvl1pPr>
          </a:lstStyle>
          <a:p>
            <a:pPr>
              <a:defRPr/>
            </a:pPr>
            <a:fld id="{68678C35-086D-4198-975D-7CAE096F9A66}" type="slidenum">
              <a:rPr lang="en-US" altLang="en-US"/>
              <a:pPr>
                <a:defRPr/>
              </a:pPr>
              <a:t>‹#›</a:t>
            </a:fld>
            <a:endParaRPr lang="en-US" altLang="en-US"/>
          </a:p>
        </p:txBody>
      </p:sp>
    </p:spTree>
    <p:extLst>
      <p:ext uri="{BB962C8B-B14F-4D97-AF65-F5344CB8AC3E}">
        <p14:creationId xmlns:p14="http://schemas.microsoft.com/office/powerpoint/2010/main" val="4133602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1592711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4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90A031-662E-4A41-9960-35612D8BFC9E}" type="datetime1">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1134318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2314340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4283986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3122543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3CEDC5-1734-46B2-A0D5-62C53D554FF0}" type="datetime1">
              <a:rPr lang="en-US" smtClean="0"/>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1115989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BA07D3-39B0-44ED-BA0B-A69F1FD0EE94}" type="datetime1">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2679218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6B119C8-7D86-4B85-8E3E-183D6C2F9EDD}" type="datetime1">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157174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Modifier les styles de texte principaux</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838200" y="63563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E8AE4A-7446-4FA8-A03C-9A4736657142}" type="datetime1">
              <a:rPr lang="en-US" smtClean="0"/>
              <a:t>11/19/2025</a:t>
            </a:fld>
            <a:endParaRPr lang="en-US"/>
          </a:p>
        </p:txBody>
      </p:sp>
      <p:sp>
        <p:nvSpPr>
          <p:cNvPr id="5" name="Footer Placeholder 4"/>
          <p:cNvSpPr>
            <a:spLocks noGrp="1"/>
          </p:cNvSpPr>
          <p:nvPr>
            <p:ph type="ftr" sz="quarter" idx="3"/>
          </p:nvPr>
        </p:nvSpPr>
        <p:spPr>
          <a:xfrm>
            <a:off x="4038600" y="63563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7A136-B623-44AA-A653-F7B0DDAA2C31}" type="slidenum">
              <a:rPr lang="en-US" smtClean="0"/>
              <a:t>‹#›</a:t>
            </a:fld>
            <a:endParaRPr lang="en-US"/>
          </a:p>
        </p:txBody>
      </p:sp>
    </p:spTree>
    <p:extLst>
      <p:ext uri="{BB962C8B-B14F-4D97-AF65-F5344CB8AC3E}">
        <p14:creationId xmlns:p14="http://schemas.microsoft.com/office/powerpoint/2010/main" val="669675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cezd.c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onlinelibrary.wiley.com/doi/pdf/10.1155/tbed/6222217"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hyperlink" Target="https://onlinelibrary.wiley.com/doi/10.1111/tbed.13215" TargetMode="External"/><Relationship Id="rId3" Type="http://schemas.openxmlformats.org/officeDocument/2006/relationships/hyperlink" Target="https://journals.asm.org/doi/10.1128/jcm.03390-15" TargetMode="External"/><Relationship Id="rId7" Type="http://schemas.openxmlformats.org/officeDocument/2006/relationships/hyperlink" Target="https://www.swinehealth.org/wp-content/uploads/2021/10/Caserta-et-al-2021_tbed.14310.pdf" TargetMode="External"/><Relationship Id="rId12" Type="http://schemas.openxmlformats.org/officeDocument/2006/relationships/hyperlink" Target="https://www.sciencedirect.com/science/article/pii/S0042682224002691?via%3Dihub" TargetMode="External"/><Relationship Id="rId2" Type="http://schemas.openxmlformats.org/officeDocument/2006/relationships/hyperlink" Target="https://virologyj.biomedcentral.com/articles/10.1186/s12985-021-01679-w" TargetMode="External"/><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hyperlink" Target="https://www.mdpi.com/1999-4915/14/1/127" TargetMode="External"/><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tandfonline.com/doi/full/10.1080/21505594.2025.2530661#abstract" TargetMode="Externa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hyperlink" Target="https://www.tandfonline.com/doi/full/10.1080/21505594.2025.2530661#abstract"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hyperlink" Target="https://www.cezd.ca/CEZD/Assets/Documents/InfoSheet-Getah-Virus-in-the-Canadian-Context-2023-07.PDF" TargetMode="External"/><Relationship Id="rId5" Type="http://schemas.openxmlformats.org/officeDocument/2006/relationships/hyperlink" Target="https://m.secretchina.com/news/gb/2025/09/18/1088284.html" TargetMode="Externa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hyperlink" Target="https://www.sciencedirect.com/science/article/pii/S0167779925003658?via%3Dihub"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hyperlink" Target="https://onlinelibrary.wiley.com/doi/10.1155/tbed/8260067" TargetMode="External"/><Relationship Id="rId3" Type="http://schemas.openxmlformats.org/officeDocument/2006/relationships/hyperlink" Target="https://journals.plos.org/plosone/article?id=10.1371/journal.pone.0332117" TargetMode="External"/><Relationship Id="rId7" Type="http://schemas.openxmlformats.org/officeDocument/2006/relationships/hyperlink" Target="https://www.sciencedirect.com/science/article/pii/S0168170225001121" TargetMode="External"/><Relationship Id="rId2" Type="http://schemas.openxmlformats.org/officeDocument/2006/relationships/hyperlink" Target="https://www.mdpi.com/1999-4915/17/10/1326" TargetMode="External"/><Relationship Id="rId1" Type="http://schemas.openxmlformats.org/officeDocument/2006/relationships/slideLayout" Target="../slideLayouts/slideLayout2.xml"/><Relationship Id="rId6" Type="http://schemas.openxmlformats.org/officeDocument/2006/relationships/hyperlink" Target="https://journals.asm.org/doi/10.1128/jvi.00541-25" TargetMode="External"/><Relationship Id="rId5" Type="http://schemas.openxmlformats.org/officeDocument/2006/relationships/hyperlink" Target="https://www.mdpi.com/2076-0817/14/9/891" TargetMode="External"/><Relationship Id="rId10" Type="http://schemas.openxmlformats.org/officeDocument/2006/relationships/hyperlink" Target="https://onlinelibrary.wiley.com/doi/pdf/10.1155/tbed/5396227?msockid=391264cf7ba46540002672f47a0564e3" TargetMode="External"/><Relationship Id="rId4" Type="http://schemas.openxmlformats.org/officeDocument/2006/relationships/hyperlink" Target="https://bmcvetres.biomedcentral.com/articles/10.1186/s12917-025-04998-0" TargetMode="External"/><Relationship Id="rId9" Type="http://schemas.openxmlformats.org/officeDocument/2006/relationships/hyperlink" Target="https://link.springer.com/article/10.1007/s11259-025-10884-9"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readcube.com/articles/10.3389/fvets.2025.1648878?utm_source=substack&amp;utm_medium=email" TargetMode="External"/><Relationship Id="rId3" Type="http://schemas.openxmlformats.org/officeDocument/2006/relationships/hyperlink" Target="https://onlinelibrary.wiley.com/doi/pdf/10.1155/tbed/6222217" TargetMode="External"/><Relationship Id="rId7" Type="http://schemas.openxmlformats.org/officeDocument/2006/relationships/hyperlink" Target="https://www.sciencedirect.com/science/article/pii/S0378113525003165?via%3Dihub"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mdpi.com/2076-393X/13/8/858" TargetMode="External"/><Relationship Id="rId5" Type="http://schemas.openxmlformats.org/officeDocument/2006/relationships/hyperlink" Target="https://www.sciencedirect.com/science/article/pii/S156713482500108X?via%3Dihub" TargetMode="External"/><Relationship Id="rId10" Type="http://schemas.openxmlformats.org/officeDocument/2006/relationships/hyperlink" Target="https://www.tandfonline.com/doi/full/10.1080/22221751.2025.2576580" TargetMode="External"/><Relationship Id="rId4" Type="http://schemas.openxmlformats.org/officeDocument/2006/relationships/hyperlink" Target="https://www.mdpi.com/2076-0817/14/8/753" TargetMode="External"/><Relationship Id="rId9" Type="http://schemas.openxmlformats.org/officeDocument/2006/relationships/hyperlink" Target="https://porcinehealthmanagement.biomedcentral.com/articles/10.1186/s40813-025-00473-2"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woah.org/app/uploads/2025/10/asf-report-69.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hyperlink" Target="https://www.mdpi.com/2076-0817/11/6/711" TargetMode="External"/><Relationship Id="rId3" Type="http://schemas.openxmlformats.org/officeDocument/2006/relationships/image" Target="../media/image5.png"/><Relationship Id="rId7" Type="http://schemas.openxmlformats.org/officeDocument/2006/relationships/hyperlink" Target="https://www.google.com/maps/d/u/0/viewer?mid=1ItxDn7TIMo10bE51Sl_4REYp-3xQhVA&amp;femb=1&amp;ll=56.28261873072962%2C23.94390464359981&amp;z=9"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empres-i.apps.fao.org/general" TargetMode="External"/><Relationship Id="rId4" Type="http://schemas.openxmlformats.org/officeDocument/2006/relationships/hyperlink" Target="https://www.woah.org/en/what-we-offer/self-declared-disease-status/"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empres-i.apps.fao.org/epidemiology" TargetMode="External"/><Relationship Id="rId3" Type="http://schemas.openxmlformats.org/officeDocument/2006/relationships/image" Target="../media/image7.png"/><Relationship Id="rId7" Type="http://schemas.openxmlformats.org/officeDocument/2006/relationships/hyperlink" Target="https://www.fao.org/animal-health/situation-updates/asf-in-asia-pacific/en"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www.farms.com/news/taiwan-confirms-asf-case-genetically-linked-to-china-and-vietnam-what-it-means-for-global-pork-biosecurity-234392.aspx" TargetMode="External"/><Relationship Id="rId5" Type="http://schemas.openxmlformats.org/officeDocument/2006/relationships/hyperlink" Target="https://focustaiwan.tw/society/202511050022"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s://www.tandfonline.com/doi/full/10.1080/21505594.2025.2580123"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hyperlink" Target="https://www.pigprogress.net/health-nutrition/health/back-after-26-years-brucella-suis-emerges-in-danish-pigs/"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s://www.swinehealth.org/wp-content/uploads/2025/10/October-Report-2025_fv.pd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ebgate.ec.europa.eu/tracesnt/adis/public/notification/outbreaks-weekly-repor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egyptwindow.net/article/4892689" TargetMode="External"/><Relationship Id="rId5" Type="http://schemas.openxmlformats.org/officeDocument/2006/relationships/image" Target="../media/image12.png"/><Relationship Id="rId4" Type="http://schemas.openxmlformats.org/officeDocument/2006/relationships/hyperlink" Target="https://www.wrlfmd.org/country-reports/country-reports-202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hyperlink" Target="https://onlinelibrary.wiley.com/doi/pdf/10.1155/tbed/6222217"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0" y="1973829"/>
            <a:ext cx="12192000" cy="1498548"/>
          </a:xfrm>
        </p:spPr>
        <p:txBody>
          <a:bodyPr>
            <a:noAutofit/>
          </a:bodyPr>
          <a:lstStyle/>
          <a:p>
            <a:pPr algn="r"/>
            <a:r>
              <a:rPr lang="fr-FR" sz="2800" b="1" dirty="0">
                <a:solidFill>
                  <a:schemeClr val="bg1"/>
                </a:solidFill>
                <a:latin typeface="+mn-lt"/>
              </a:rPr>
              <a:t>Communauté des maladies émergentes et zoonotiques</a:t>
            </a:r>
            <a:br>
              <a:rPr lang="fr-FR" sz="2800" b="1" dirty="0">
                <a:solidFill>
                  <a:schemeClr val="bg1"/>
                </a:solidFill>
                <a:latin typeface="+mn-lt"/>
              </a:rPr>
            </a:br>
            <a:r>
              <a:rPr lang="fr-FR" sz="2800" b="1" dirty="0">
                <a:solidFill>
                  <a:schemeClr val="bg1"/>
                </a:solidFill>
                <a:latin typeface="+mn-lt"/>
              </a:rPr>
              <a:t>Signaux d'intérêt pour le RCSSP au troisième trimestre </a:t>
            </a:r>
            <a:endParaRPr lang="en-CA" sz="2000" b="1" i="1" dirty="0">
              <a:solidFill>
                <a:schemeClr val="bg1"/>
              </a:solidFill>
            </a:endParaRPr>
          </a:p>
        </p:txBody>
      </p:sp>
      <p:sp>
        <p:nvSpPr>
          <p:cNvPr id="2" name="Subtitle 1"/>
          <p:cNvSpPr>
            <a:spLocks noGrp="1"/>
          </p:cNvSpPr>
          <p:nvPr>
            <p:ph type="subTitle" idx="1"/>
          </p:nvPr>
        </p:nvSpPr>
        <p:spPr>
          <a:xfrm>
            <a:off x="5600635" y="4078478"/>
            <a:ext cx="6591365" cy="1429439"/>
          </a:xfrm>
        </p:spPr>
        <p:txBody>
          <a:bodyPr>
            <a:normAutofit/>
          </a:bodyPr>
          <a:lstStyle/>
          <a:p>
            <a:pPr algn="r"/>
            <a:r>
              <a:rPr lang="en-CA" b="1" dirty="0">
                <a:solidFill>
                  <a:schemeClr val="bg1"/>
                </a:solidFill>
              </a:rPr>
              <a:t>18 novembre 2025</a:t>
            </a:r>
          </a:p>
          <a:p>
            <a:pPr algn="r"/>
            <a:endParaRPr lang="en-US" b="1" dirty="0">
              <a:solidFill>
                <a:schemeClr val="bg1"/>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7A136-B623-44AA-A653-F7B0DDAA2C3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p:cNvSpPr txBox="1"/>
          <p:nvPr/>
        </p:nvSpPr>
        <p:spPr>
          <a:xfrm>
            <a:off x="9380333" y="5750265"/>
            <a:ext cx="2909899" cy="646331"/>
          </a:xfrm>
          <a:prstGeom prst="rect">
            <a:avLst/>
          </a:prstGeom>
          <a:noFill/>
        </p:spPr>
        <p:txBody>
          <a:bodyPr wrap="none" rtlCol="0">
            <a:spAutoFit/>
          </a:bodyPr>
          <a:lstStyle/>
          <a:p>
            <a:r>
              <a:rPr lang="en-CA" sz="3600" b="1" dirty="0">
                <a:solidFill>
                  <a:schemeClr val="bg1"/>
                </a:solidFill>
                <a:hlinkClick r:id="rId4"/>
              </a:rPr>
              <a:t>www.cezd.</a:t>
            </a:r>
            <a:r>
              <a:rPr lang="en-CA" sz="3600" dirty="0">
                <a:solidFill>
                  <a:schemeClr val="bg1"/>
                </a:solidFill>
                <a:hlinkClick r:id="rId4"/>
              </a:rPr>
              <a:t>ca</a:t>
            </a:r>
            <a:r>
              <a:rPr lang="en-CA" sz="3600" dirty="0">
                <a:solidFill>
                  <a:schemeClr val="bg1"/>
                </a:solidFill>
              </a:rPr>
              <a:t>  </a:t>
            </a:r>
            <a:endParaRPr lang="en-US" sz="3600" dirty="0">
              <a:solidFill>
                <a:schemeClr val="bg1"/>
              </a:solidFill>
            </a:endParaRPr>
          </a:p>
        </p:txBody>
      </p:sp>
    </p:spTree>
    <p:extLst>
      <p:ext uri="{BB962C8B-B14F-4D97-AF65-F5344CB8AC3E}">
        <p14:creationId xmlns:p14="http://schemas.microsoft.com/office/powerpoint/2010/main" val="1555840350"/>
      </p:ext>
    </p:extLst>
  </p:cSld>
  <p:clrMapOvr>
    <a:masterClrMapping/>
  </p:clrMapOvr>
  <mc:AlternateContent xmlns:mc="http://schemas.openxmlformats.org/markup-compatibility/2006" xmlns:p14="http://schemas.microsoft.com/office/powerpoint/2010/main">
    <mc:Choice Requires="p14">
      <p:transition spd="slow" p14:dur="2000" advTm="26445"/>
    </mc:Choice>
    <mc:Fallback xmlns="">
      <p:transition spd="slow" advTm="2644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811F7-D243-8F9C-1D88-42BFACD3D2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04667D-FD5D-EFB6-9FC8-F5186D1293AC}"/>
              </a:ext>
            </a:extLst>
          </p:cNvPr>
          <p:cNvSpPr>
            <a:spLocks noGrp="1"/>
          </p:cNvSpPr>
          <p:nvPr>
            <p:ph type="title"/>
          </p:nvPr>
        </p:nvSpPr>
        <p:spPr>
          <a:xfrm>
            <a:off x="259080" y="174609"/>
            <a:ext cx="11239500" cy="617220"/>
          </a:xfrm>
        </p:spPr>
        <p:txBody>
          <a:bodyPr>
            <a:noAutofit/>
          </a:bodyPr>
          <a:lstStyle/>
          <a:p>
            <a:r>
              <a:rPr lang="en-CA" sz="2400" b="1" dirty="0">
                <a:latin typeface="+mn-lt"/>
                <a:hlinkClick r:id="rId2"/>
              </a:rPr>
              <a:t>Pathogénicité du premier </a:t>
            </a:r>
            <a:r>
              <a:rPr lang="en-CA" sz="2400" b="1" dirty="0" err="1">
                <a:latin typeface="+mn-lt"/>
                <a:hlinkClick r:id="rId2"/>
              </a:rPr>
              <a:t>sénécavirus </a:t>
            </a:r>
            <a:r>
              <a:rPr lang="en-CA" sz="2400" b="1" dirty="0">
                <a:latin typeface="+mn-lt"/>
                <a:hlinkClick r:id="rId2"/>
              </a:rPr>
              <a:t>A d'origine buffaloise chez les porcelets et les buffles conventionnels - Zhou - 2025 - Maladies transfrontalières et émergentes - Bibliothèque en ligne Wiley</a:t>
            </a:r>
            <a:endParaRPr lang="en-CA" sz="2400" b="1" dirty="0">
              <a:latin typeface="+mn-lt"/>
            </a:endParaRPr>
          </a:p>
        </p:txBody>
      </p:sp>
      <p:sp>
        <p:nvSpPr>
          <p:cNvPr id="7" name="Content Placeholder 6">
            <a:extLst>
              <a:ext uri="{FF2B5EF4-FFF2-40B4-BE49-F238E27FC236}">
                <a16:creationId xmlns:a16="http://schemas.microsoft.com/office/drawing/2014/main" id="{C0B2C797-6B11-FFB9-23E0-B07BAC3F693B}"/>
              </a:ext>
            </a:extLst>
          </p:cNvPr>
          <p:cNvSpPr>
            <a:spLocks noGrp="1"/>
          </p:cNvSpPr>
          <p:nvPr>
            <p:ph sz="half" idx="1"/>
          </p:nvPr>
        </p:nvSpPr>
        <p:spPr>
          <a:xfrm>
            <a:off x="449580" y="1021079"/>
            <a:ext cx="11049000" cy="3116581"/>
          </a:xfrm>
        </p:spPr>
        <p:txBody>
          <a:bodyPr/>
          <a:lstStyle/>
          <a:p>
            <a:pPr marL="0" indent="0">
              <a:buNone/>
            </a:pPr>
            <a:r>
              <a:rPr lang="en-CA" dirty="0"/>
              <a:t>Commentaires de la communauté :</a:t>
            </a:r>
          </a:p>
          <a:p>
            <a:r>
              <a:rPr lang="en-CA" dirty="0"/>
              <a:t>Implications commerciales importantes</a:t>
            </a:r>
          </a:p>
          <a:p>
            <a:r>
              <a:rPr lang="en-CA" dirty="0"/>
              <a:t>Nécessité de différencier le SVA de la fièvre aphteuse</a:t>
            </a:r>
          </a:p>
          <a:p>
            <a:r>
              <a:rPr lang="en-CA" dirty="0"/>
              <a:t>Extrêmement pertinent si d'autres espèces d'élevage peuvent être touchées</a:t>
            </a:r>
          </a:p>
          <a:p>
            <a:endParaRPr lang="en-CA" dirty="0"/>
          </a:p>
          <a:p>
            <a:endParaRPr lang="en-CA" dirty="0"/>
          </a:p>
        </p:txBody>
      </p:sp>
      <p:pic>
        <p:nvPicPr>
          <p:cNvPr id="10" name="Content Placeholder 9">
            <a:extLst>
              <a:ext uri="{FF2B5EF4-FFF2-40B4-BE49-F238E27FC236}">
                <a16:creationId xmlns:a16="http://schemas.microsoft.com/office/drawing/2014/main" id="{530A120B-AB43-BD88-5189-B9EBC54B0169}"/>
              </a:ext>
            </a:extLst>
          </p:cNvPr>
          <p:cNvPicPr>
            <a:picLocks noGrp="1" noChangeAspect="1"/>
          </p:cNvPicPr>
          <p:nvPr>
            <p:ph sz="half" idx="2"/>
          </p:nvPr>
        </p:nvPicPr>
        <p:blipFill>
          <a:blip r:embed="rId3"/>
          <a:stretch>
            <a:fillRect/>
          </a:stretch>
        </p:blipFill>
        <p:spPr>
          <a:xfrm>
            <a:off x="2198370" y="3292730"/>
            <a:ext cx="7551420" cy="3306190"/>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825507E0-D4CC-6853-62CE-1C05BA98AB6E}"/>
              </a:ext>
            </a:extLst>
          </p:cNvPr>
          <p:cNvSpPr>
            <a:spLocks noGrp="1"/>
          </p:cNvSpPr>
          <p:nvPr>
            <p:ph type="sldNum" sz="quarter" idx="12"/>
          </p:nvPr>
        </p:nvSpPr>
        <p:spPr/>
        <p:txBody>
          <a:bodyPr/>
          <a:lstStyle/>
          <a:p>
            <a:fld id="{C4E7A136-B623-44AA-A653-F7B0DDAA2C31}" type="slidenum">
              <a:rPr lang="en-US" smtClean="0"/>
              <a:t>10</a:t>
            </a:fld>
            <a:endParaRPr lang="en-US"/>
          </a:p>
        </p:txBody>
      </p:sp>
    </p:spTree>
    <p:extLst>
      <p:ext uri="{BB962C8B-B14F-4D97-AF65-F5344CB8AC3E}">
        <p14:creationId xmlns:p14="http://schemas.microsoft.com/office/powerpoint/2010/main" val="1085017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449A3-AC5E-6DF4-4797-8B92EC45AA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96476D-92FA-0619-293F-364D93D1BACF}"/>
              </a:ext>
            </a:extLst>
          </p:cNvPr>
          <p:cNvSpPr>
            <a:spLocks noGrp="1"/>
          </p:cNvSpPr>
          <p:nvPr>
            <p:ph type="title"/>
          </p:nvPr>
        </p:nvSpPr>
        <p:spPr>
          <a:xfrm>
            <a:off x="838200" y="1"/>
            <a:ext cx="10515600" cy="617220"/>
          </a:xfrm>
        </p:spPr>
        <p:txBody>
          <a:bodyPr>
            <a:normAutofit/>
          </a:bodyPr>
          <a:lstStyle/>
          <a:p>
            <a:r>
              <a:rPr lang="en-CA" sz="2400" b="1" dirty="0">
                <a:latin typeface="+mn-lt"/>
              </a:rPr>
              <a:t>Voies de transmission du SVA identifiées (recherche rapide)</a:t>
            </a:r>
          </a:p>
        </p:txBody>
      </p:sp>
      <p:sp>
        <p:nvSpPr>
          <p:cNvPr id="4" name="Slide Number Placeholder 3">
            <a:extLst>
              <a:ext uri="{FF2B5EF4-FFF2-40B4-BE49-F238E27FC236}">
                <a16:creationId xmlns:a16="http://schemas.microsoft.com/office/drawing/2014/main" id="{F7FF5296-7439-51FB-3663-EC2773BD90BD}"/>
              </a:ext>
            </a:extLst>
          </p:cNvPr>
          <p:cNvSpPr>
            <a:spLocks noGrp="1"/>
          </p:cNvSpPr>
          <p:nvPr>
            <p:ph type="sldNum" sz="quarter" idx="12"/>
          </p:nvPr>
        </p:nvSpPr>
        <p:spPr/>
        <p:txBody>
          <a:bodyPr/>
          <a:lstStyle/>
          <a:p>
            <a:fld id="{C4E7A136-B623-44AA-A653-F7B0DDAA2C31}" type="slidenum">
              <a:rPr lang="en-US" smtClean="0"/>
              <a:t>11</a:t>
            </a:fld>
            <a:endParaRPr lang="en-US"/>
          </a:p>
        </p:txBody>
      </p:sp>
      <p:sp>
        <p:nvSpPr>
          <p:cNvPr id="5" name="TextBox 4">
            <a:hlinkClick r:id="rId2"/>
            <a:extLst>
              <a:ext uri="{FF2B5EF4-FFF2-40B4-BE49-F238E27FC236}">
                <a16:creationId xmlns:a16="http://schemas.microsoft.com/office/drawing/2014/main" id="{DBA45585-1277-0C5E-B54A-5D0C73F63AAE}"/>
              </a:ext>
            </a:extLst>
          </p:cNvPr>
          <p:cNvSpPr txBox="1"/>
          <p:nvPr/>
        </p:nvSpPr>
        <p:spPr>
          <a:xfrm>
            <a:off x="7791450" y="715940"/>
            <a:ext cx="4381500" cy="4278094"/>
          </a:xfrm>
          <a:prstGeom prst="rect">
            <a:avLst/>
          </a:prstGeom>
          <a:noFill/>
        </p:spPr>
        <p:txBody>
          <a:bodyPr wrap="square">
            <a:spAutoFit/>
          </a:bodyPr>
          <a:lstStyle/>
          <a:p>
            <a:r>
              <a:rPr lang="en-CA" dirty="0" err="1">
                <a:hlinkClick r:id="rId3"/>
              </a:rPr>
              <a:t>Détection</a:t>
            </a:r>
            <a:r>
              <a:rPr lang="en-CA" dirty="0">
                <a:hlinkClick r:id="rId3"/>
              </a:rPr>
              <a:t> du picornavirus </a:t>
            </a:r>
            <a:r>
              <a:rPr lang="en-CA" dirty="0" err="1">
                <a:hlinkClick r:id="rId3"/>
              </a:rPr>
              <a:t>émergent</a:t>
            </a:r>
            <a:r>
              <a:rPr lang="en-CA" dirty="0">
                <a:hlinkClick r:id="rId3"/>
              </a:rPr>
              <a:t> </a:t>
            </a:r>
            <a:r>
              <a:rPr lang="en-CA" dirty="0" err="1">
                <a:hlinkClick r:id="rId3"/>
              </a:rPr>
              <a:t>Senecavirus</a:t>
            </a:r>
            <a:r>
              <a:rPr lang="en-CA" dirty="0">
                <a:hlinkClick r:id="rId3"/>
              </a:rPr>
              <a:t> A chez les </a:t>
            </a:r>
            <a:r>
              <a:rPr lang="en-CA" dirty="0" err="1">
                <a:hlinkClick r:id="rId3"/>
              </a:rPr>
              <a:t>porcs</a:t>
            </a:r>
            <a:r>
              <a:rPr lang="en-CA" dirty="0">
                <a:hlinkClick r:id="rId3"/>
              </a:rPr>
              <a:t>, les </a:t>
            </a:r>
            <a:r>
              <a:rPr lang="en-CA" dirty="0" err="1">
                <a:hlinkClick r:id="rId3"/>
              </a:rPr>
              <a:t>souris</a:t>
            </a:r>
            <a:r>
              <a:rPr lang="en-CA" dirty="0">
                <a:hlinkClick r:id="rId3"/>
              </a:rPr>
              <a:t> et les mouches domestiques | Journal of Clinical Microbiology</a:t>
            </a:r>
            <a:endParaRPr lang="en-CA" dirty="0"/>
          </a:p>
          <a:p>
            <a:pPr marL="285750" indent="-285750">
              <a:buFont typeface="Arial" panose="020B0604020202020204" pitchFamily="34" charset="0"/>
              <a:buChar char="•"/>
            </a:pPr>
            <a:r>
              <a:rPr lang="en-CA" dirty="0"/>
              <a:t>La </a:t>
            </a:r>
            <a:r>
              <a:rPr lang="en-CA" dirty="0" err="1"/>
              <a:t>détection</a:t>
            </a:r>
            <a:r>
              <a:rPr lang="en-CA" dirty="0"/>
              <a:t> du SVA dans des </a:t>
            </a:r>
            <a:r>
              <a:rPr lang="en-CA" dirty="0" err="1"/>
              <a:t>échantillons</a:t>
            </a:r>
            <a:r>
              <a:rPr lang="en-CA" dirty="0"/>
              <a:t> </a:t>
            </a:r>
            <a:r>
              <a:rPr lang="en-CA" dirty="0" err="1"/>
              <a:t>prélevés</a:t>
            </a:r>
            <a:r>
              <a:rPr lang="en-CA" dirty="0"/>
              <a:t> sur des </a:t>
            </a:r>
            <a:r>
              <a:rPr lang="en-CA" dirty="0" err="1"/>
              <a:t>souris</a:t>
            </a:r>
            <a:r>
              <a:rPr lang="en-CA" dirty="0"/>
              <a:t> et des mouches domestiques et la </a:t>
            </a:r>
            <a:r>
              <a:rPr lang="en-CA" dirty="0" err="1"/>
              <a:t>récupération</a:t>
            </a:r>
            <a:r>
              <a:rPr lang="en-CA" dirty="0"/>
              <a:t> de virus viables dans les </a:t>
            </a:r>
            <a:r>
              <a:rPr lang="en-CA" dirty="0" err="1"/>
              <a:t>excréments</a:t>
            </a:r>
            <a:r>
              <a:rPr lang="en-CA" dirty="0"/>
              <a:t> et </a:t>
            </a:r>
            <a:r>
              <a:rPr lang="en-CA" dirty="0" err="1"/>
              <a:t>l'intestin</a:t>
            </a:r>
            <a:r>
              <a:rPr lang="en-CA" dirty="0"/>
              <a:t> </a:t>
            </a:r>
            <a:r>
              <a:rPr lang="en-CA" dirty="0" err="1"/>
              <a:t>grêle</a:t>
            </a:r>
            <a:r>
              <a:rPr lang="en-CA" dirty="0"/>
              <a:t> de </a:t>
            </a:r>
            <a:r>
              <a:rPr lang="en-CA" dirty="0" err="1"/>
              <a:t>souris</a:t>
            </a:r>
            <a:r>
              <a:rPr lang="en-CA" dirty="0"/>
              <a:t> </a:t>
            </a:r>
            <a:r>
              <a:rPr lang="en-CA" dirty="0" err="1"/>
              <a:t>suggèrent</a:t>
            </a:r>
            <a:r>
              <a:rPr lang="en-CA" dirty="0"/>
              <a:t> que </a:t>
            </a:r>
            <a:r>
              <a:rPr lang="en-CA" dirty="0" err="1"/>
              <a:t>ces</a:t>
            </a:r>
            <a:r>
              <a:rPr lang="en-CA" dirty="0"/>
              <a:t> </a:t>
            </a:r>
            <a:r>
              <a:rPr lang="en-CA" dirty="0" err="1"/>
              <a:t>nuisibles</a:t>
            </a:r>
            <a:r>
              <a:rPr lang="en-CA" dirty="0"/>
              <a:t> </a:t>
            </a:r>
            <a:r>
              <a:rPr lang="en-CA" dirty="0" err="1"/>
              <a:t>pourraient</a:t>
            </a:r>
            <a:r>
              <a:rPr lang="en-CA" dirty="0"/>
              <a:t> </a:t>
            </a:r>
            <a:r>
              <a:rPr lang="en-CA" dirty="0" err="1"/>
              <a:t>jouer</a:t>
            </a:r>
            <a:r>
              <a:rPr lang="en-CA" dirty="0"/>
              <a:t> un </a:t>
            </a:r>
            <a:r>
              <a:rPr lang="en-CA" dirty="0" err="1"/>
              <a:t>rôle</a:t>
            </a:r>
            <a:r>
              <a:rPr lang="en-CA" dirty="0"/>
              <a:t> dans </a:t>
            </a:r>
            <a:r>
              <a:rPr lang="en-CA" dirty="0" err="1"/>
              <a:t>l'épidémiologie</a:t>
            </a:r>
            <a:r>
              <a:rPr lang="en-CA" dirty="0"/>
              <a:t> du SVA</a:t>
            </a:r>
          </a:p>
          <a:p>
            <a:pPr marL="285750" indent="-285750">
              <a:buFont typeface="Arial" panose="020B0604020202020204" pitchFamily="34" charset="0"/>
              <a:buChar char="•"/>
            </a:pPr>
            <a:endParaRPr lang="en-CA" sz="2000" dirty="0"/>
          </a:p>
          <a:p>
            <a:pPr>
              <a:spcAft>
                <a:spcPts val="600"/>
              </a:spcAft>
            </a:pPr>
            <a:r>
              <a:rPr lang="en-CA" dirty="0">
                <a:hlinkClick r:id="rId4"/>
              </a:rPr>
              <a:t>Viabilité prolongée du </a:t>
            </a:r>
            <a:r>
              <a:rPr lang="en-CA" dirty="0" err="1">
                <a:hlinkClick r:id="rId4"/>
              </a:rPr>
              <a:t>SenecaVirus </a:t>
            </a:r>
            <a:r>
              <a:rPr lang="en-CA" dirty="0">
                <a:hlinkClick r:id="rId4"/>
              </a:rPr>
              <a:t>A chez les mouches </a:t>
            </a:r>
            <a:r>
              <a:rPr lang="en-CA" i="1" dirty="0">
                <a:hlinkClick r:id="rId4"/>
              </a:rPr>
              <a:t>domestiques</a:t>
            </a:r>
            <a:r>
              <a:rPr lang="en-CA" dirty="0">
                <a:hlinkClick r:id="rId4"/>
              </a:rPr>
              <a:t> (</a:t>
            </a:r>
            <a:r>
              <a:rPr lang="en-CA" i="1" dirty="0">
                <a:hlinkClick r:id="rId4"/>
              </a:rPr>
              <a:t>Musca domestica</a:t>
            </a:r>
            <a:r>
              <a:rPr lang="en-CA" dirty="0">
                <a:hlinkClick r:id="rId4"/>
              </a:rPr>
              <a:t>) exposées</a:t>
            </a:r>
            <a:endParaRPr lang="en-CA" dirty="0"/>
          </a:p>
        </p:txBody>
      </p:sp>
      <p:pic>
        <p:nvPicPr>
          <p:cNvPr id="12" name="Content Placeholder 11">
            <a:hlinkClick r:id="rId2"/>
            <a:extLst>
              <a:ext uri="{FF2B5EF4-FFF2-40B4-BE49-F238E27FC236}">
                <a16:creationId xmlns:a16="http://schemas.microsoft.com/office/drawing/2014/main" id="{77405EA5-CB53-0FE9-8F77-02F03C3CEFAB}"/>
              </a:ext>
            </a:extLst>
          </p:cNvPr>
          <p:cNvPicPr>
            <a:picLocks noGrp="1" noChangeAspect="1"/>
          </p:cNvPicPr>
          <p:nvPr>
            <p:ph sz="half" idx="1"/>
          </p:nvPr>
        </p:nvPicPr>
        <p:blipFill>
          <a:blip r:embed="rId5"/>
          <a:stretch>
            <a:fillRect/>
          </a:stretch>
        </p:blipFill>
        <p:spPr>
          <a:xfrm>
            <a:off x="2110740" y="993645"/>
            <a:ext cx="4541520" cy="2569919"/>
          </a:xfrm>
          <a:prstGeom prst="rect">
            <a:avLst/>
          </a:prstGeom>
        </p:spPr>
      </p:pic>
      <p:sp>
        <p:nvSpPr>
          <p:cNvPr id="14" name="TextBox 13">
            <a:extLst>
              <a:ext uri="{FF2B5EF4-FFF2-40B4-BE49-F238E27FC236}">
                <a16:creationId xmlns:a16="http://schemas.microsoft.com/office/drawing/2014/main" id="{F3DB0331-0FB6-8E4A-C8B7-BF9C63642277}"/>
              </a:ext>
            </a:extLst>
          </p:cNvPr>
          <p:cNvSpPr txBox="1"/>
          <p:nvPr/>
        </p:nvSpPr>
        <p:spPr>
          <a:xfrm>
            <a:off x="3467100" y="3634979"/>
            <a:ext cx="4107181" cy="923330"/>
          </a:xfrm>
          <a:prstGeom prst="rect">
            <a:avLst/>
          </a:prstGeom>
          <a:noFill/>
        </p:spPr>
        <p:txBody>
          <a:bodyPr wrap="square">
            <a:spAutoFit/>
          </a:bodyPr>
          <a:lstStyle/>
          <a:p>
            <a:r>
              <a:rPr lang="en-CA" sz="1800" dirty="0">
                <a:hlinkClick r:id="rId2"/>
              </a:rPr>
              <a:t>Pathogénicité du virus Seneca Valley chez les porcs et détection chez les culicoïdes provenant d'une ferme porcine infectée </a:t>
            </a:r>
            <a:endParaRPr lang="en-CA" sz="1800" dirty="0"/>
          </a:p>
        </p:txBody>
      </p:sp>
      <p:pic>
        <p:nvPicPr>
          <p:cNvPr id="16" name="Picture 15" descr="A bag with a pig face&#10;&#10;AI-generated content may be incorrect.">
            <a:extLst>
              <a:ext uri="{FF2B5EF4-FFF2-40B4-BE49-F238E27FC236}">
                <a16:creationId xmlns:a16="http://schemas.microsoft.com/office/drawing/2014/main" id="{C0AACB5A-47E4-85BD-0A53-DFCDAFC105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877" y="4976962"/>
            <a:ext cx="1632486" cy="1632486"/>
          </a:xfrm>
          <a:prstGeom prst="rect">
            <a:avLst/>
          </a:prstGeom>
        </p:spPr>
      </p:pic>
      <p:sp>
        <p:nvSpPr>
          <p:cNvPr id="18" name="TextBox 17">
            <a:extLst>
              <a:ext uri="{FF2B5EF4-FFF2-40B4-BE49-F238E27FC236}">
                <a16:creationId xmlns:a16="http://schemas.microsoft.com/office/drawing/2014/main" id="{A1A7E33C-6C13-F143-6D22-F715A423A018}"/>
              </a:ext>
            </a:extLst>
          </p:cNvPr>
          <p:cNvSpPr txBox="1"/>
          <p:nvPr/>
        </p:nvSpPr>
        <p:spPr>
          <a:xfrm>
            <a:off x="2011419" y="5192140"/>
            <a:ext cx="6320790" cy="1477328"/>
          </a:xfrm>
          <a:prstGeom prst="rect">
            <a:avLst/>
          </a:prstGeom>
          <a:noFill/>
        </p:spPr>
        <p:txBody>
          <a:bodyPr wrap="square">
            <a:spAutoFit/>
          </a:bodyPr>
          <a:lstStyle/>
          <a:p>
            <a:pPr>
              <a:spcAft>
                <a:spcPts val="600"/>
              </a:spcAft>
            </a:pPr>
            <a:r>
              <a:rPr lang="en-CA" sz="1700" dirty="0">
                <a:hlinkClick r:id="rId7"/>
              </a:rPr>
              <a:t>Stabilité du </a:t>
            </a:r>
            <a:r>
              <a:rPr lang="en-CA" sz="1700" dirty="0" err="1">
                <a:hlinkClick r:id="rId7"/>
              </a:rPr>
              <a:t>virus Seneca </a:t>
            </a:r>
            <a:r>
              <a:rPr lang="en-CA" sz="1700" dirty="0">
                <a:hlinkClick r:id="rId7"/>
              </a:rPr>
              <a:t>A dans les ingrédients des aliments pour animaux et infection après consommation d'aliments contaminés</a:t>
            </a:r>
            <a:endParaRPr lang="en-CA" sz="1700" dirty="0"/>
          </a:p>
          <a:p>
            <a:r>
              <a:rPr lang="en-CA" sz="1700" dirty="0">
                <a:hlinkClick r:id="rId8"/>
              </a:rPr>
              <a:t>Détection de l'ARN du virus Seneca Valley dans les aliments pour porcs et les ingrédients alimentaires au Brésil - Leme - 2019 - Transboundary and Emerging Diseases - Wiley Online Library</a:t>
            </a:r>
            <a:endParaRPr lang="en-CA" sz="1700" dirty="0"/>
          </a:p>
        </p:txBody>
      </p:sp>
      <p:pic>
        <p:nvPicPr>
          <p:cNvPr id="20" name="Picture 19" descr="A blue pig with a black background&#10;&#10;AI-generated content may be incorrect.">
            <a:extLst>
              <a:ext uri="{FF2B5EF4-FFF2-40B4-BE49-F238E27FC236}">
                <a16:creationId xmlns:a16="http://schemas.microsoft.com/office/drawing/2014/main" id="{EEEED924-1DD8-43D7-4306-8F4D3CD4B3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7640" y="1844088"/>
            <a:ext cx="1436372" cy="1436372"/>
          </a:xfrm>
          <a:prstGeom prst="rect">
            <a:avLst/>
          </a:prstGeom>
        </p:spPr>
      </p:pic>
      <p:cxnSp>
        <p:nvCxnSpPr>
          <p:cNvPr id="22" name="Straight Arrow Connector 21">
            <a:extLst>
              <a:ext uri="{FF2B5EF4-FFF2-40B4-BE49-F238E27FC236}">
                <a16:creationId xmlns:a16="http://schemas.microsoft.com/office/drawing/2014/main" id="{7D7D3147-3516-4A9B-993A-E5AF8CF4AF29}"/>
              </a:ext>
            </a:extLst>
          </p:cNvPr>
          <p:cNvCxnSpPr>
            <a:cxnSpLocks/>
            <a:stCxn id="20" idx="3"/>
          </p:cNvCxnSpPr>
          <p:nvPr/>
        </p:nvCxnSpPr>
        <p:spPr>
          <a:xfrm>
            <a:off x="1604012" y="2562274"/>
            <a:ext cx="1863088" cy="0"/>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5" name="Picture 24" descr="A black background with a black square&#10;&#10;AI-generated content may be incorrect.">
            <a:extLst>
              <a:ext uri="{FF2B5EF4-FFF2-40B4-BE49-F238E27FC236}">
                <a16:creationId xmlns:a16="http://schemas.microsoft.com/office/drawing/2014/main" id="{193BC70E-53B7-5355-AA46-31131F1216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99264" y="3006409"/>
            <a:ext cx="1289317" cy="1289317"/>
          </a:xfrm>
          <a:prstGeom prst="rect">
            <a:avLst/>
          </a:prstGeom>
        </p:spPr>
      </p:pic>
      <p:pic>
        <p:nvPicPr>
          <p:cNvPr id="27" name="Picture 26" descr="A blue and black logo&#10;&#10;AI-generated content may be incorrect.">
            <a:extLst>
              <a:ext uri="{FF2B5EF4-FFF2-40B4-BE49-F238E27FC236}">
                <a16:creationId xmlns:a16="http://schemas.microsoft.com/office/drawing/2014/main" id="{241DA9B0-1A11-754C-B298-4649483625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3018" y="3406856"/>
            <a:ext cx="456246" cy="456246"/>
          </a:xfrm>
          <a:prstGeom prst="rect">
            <a:avLst/>
          </a:prstGeom>
        </p:spPr>
      </p:pic>
      <p:cxnSp>
        <p:nvCxnSpPr>
          <p:cNvPr id="29" name="Straight Arrow Connector 28">
            <a:extLst>
              <a:ext uri="{FF2B5EF4-FFF2-40B4-BE49-F238E27FC236}">
                <a16:creationId xmlns:a16="http://schemas.microsoft.com/office/drawing/2014/main" id="{7C1D3F85-313F-9CA9-8455-869E54C0F70A}"/>
              </a:ext>
            </a:extLst>
          </p:cNvPr>
          <p:cNvCxnSpPr>
            <a:stCxn id="20" idx="2"/>
            <a:endCxn id="27" idx="1"/>
          </p:cNvCxnSpPr>
          <p:nvPr/>
        </p:nvCxnSpPr>
        <p:spPr>
          <a:xfrm>
            <a:off x="885826" y="3280460"/>
            <a:ext cx="357192" cy="354519"/>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A95ACFD-D3FA-2002-85B6-28DF632DEA97}"/>
              </a:ext>
            </a:extLst>
          </p:cNvPr>
          <p:cNvCxnSpPr>
            <a:stCxn id="25" idx="3"/>
          </p:cNvCxnSpPr>
          <p:nvPr/>
        </p:nvCxnSpPr>
        <p:spPr>
          <a:xfrm flipV="1">
            <a:off x="2988581" y="2811780"/>
            <a:ext cx="539479" cy="839288"/>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F8DAF0E-BD1E-E0A2-7533-39301EA7D6B7}"/>
              </a:ext>
            </a:extLst>
          </p:cNvPr>
          <p:cNvSpPr txBox="1"/>
          <p:nvPr/>
        </p:nvSpPr>
        <p:spPr>
          <a:xfrm>
            <a:off x="2116456" y="2172184"/>
            <a:ext cx="747512" cy="369332"/>
          </a:xfrm>
          <a:prstGeom prst="rect">
            <a:avLst/>
          </a:prstGeom>
          <a:noFill/>
        </p:spPr>
        <p:txBody>
          <a:bodyPr wrap="none" rtlCol="0">
            <a:spAutoFit/>
          </a:bodyPr>
          <a:lstStyle/>
          <a:p>
            <a:r>
              <a:rPr lang="en-CA" dirty="0"/>
              <a:t>Direct</a:t>
            </a:r>
          </a:p>
        </p:txBody>
      </p:sp>
      <p:sp>
        <p:nvSpPr>
          <p:cNvPr id="34" name="TextBox 33">
            <a:extLst>
              <a:ext uri="{FF2B5EF4-FFF2-40B4-BE49-F238E27FC236}">
                <a16:creationId xmlns:a16="http://schemas.microsoft.com/office/drawing/2014/main" id="{890E947A-6E88-A3CB-EC42-58E64369FB52}"/>
              </a:ext>
            </a:extLst>
          </p:cNvPr>
          <p:cNvSpPr txBox="1"/>
          <p:nvPr/>
        </p:nvSpPr>
        <p:spPr>
          <a:xfrm>
            <a:off x="1793484" y="3037524"/>
            <a:ext cx="906210" cy="369332"/>
          </a:xfrm>
          <a:prstGeom prst="rect">
            <a:avLst/>
          </a:prstGeom>
          <a:noFill/>
        </p:spPr>
        <p:txBody>
          <a:bodyPr wrap="none" rtlCol="0">
            <a:spAutoFit/>
          </a:bodyPr>
          <a:lstStyle/>
          <a:p>
            <a:r>
              <a:rPr lang="en-CA" dirty="0"/>
              <a:t>Indirecte</a:t>
            </a:r>
          </a:p>
        </p:txBody>
      </p:sp>
      <p:sp>
        <p:nvSpPr>
          <p:cNvPr id="36" name="TextBox 35">
            <a:extLst>
              <a:ext uri="{FF2B5EF4-FFF2-40B4-BE49-F238E27FC236}">
                <a16:creationId xmlns:a16="http://schemas.microsoft.com/office/drawing/2014/main" id="{265C3185-C83B-2A16-EDCC-6125565E805A}"/>
              </a:ext>
            </a:extLst>
          </p:cNvPr>
          <p:cNvSpPr txBox="1"/>
          <p:nvPr/>
        </p:nvSpPr>
        <p:spPr>
          <a:xfrm>
            <a:off x="110487" y="484079"/>
            <a:ext cx="2136876" cy="1384995"/>
          </a:xfrm>
          <a:prstGeom prst="rect">
            <a:avLst/>
          </a:prstGeom>
          <a:noFill/>
        </p:spPr>
        <p:txBody>
          <a:bodyPr wrap="square">
            <a:spAutoFit/>
          </a:bodyPr>
          <a:lstStyle/>
          <a:p>
            <a:r>
              <a:rPr lang="en-CA" sz="1400" dirty="0">
                <a:hlinkClick r:id="rId12"/>
              </a:rPr>
              <a:t>Preuve de la transmission verticale du virus </a:t>
            </a:r>
            <a:r>
              <a:rPr lang="en-CA" sz="1400" dirty="0" err="1">
                <a:hlinkClick r:id="rId12"/>
              </a:rPr>
              <a:t>Senecavirus </a:t>
            </a:r>
            <a:r>
              <a:rPr lang="en-CA" sz="1400" dirty="0">
                <a:hlinkClick r:id="rId12"/>
              </a:rPr>
              <a:t>A chez des truies infectées naturellement - ScienceDirect</a:t>
            </a:r>
            <a:endParaRPr lang="en-CA" sz="1400" dirty="0"/>
          </a:p>
        </p:txBody>
      </p:sp>
      <p:sp>
        <p:nvSpPr>
          <p:cNvPr id="6" name="TextBox 5">
            <a:extLst>
              <a:ext uri="{FF2B5EF4-FFF2-40B4-BE49-F238E27FC236}">
                <a16:creationId xmlns:a16="http://schemas.microsoft.com/office/drawing/2014/main" id="{99665956-2B53-78F9-C81C-D9732E602BEE}"/>
              </a:ext>
            </a:extLst>
          </p:cNvPr>
          <p:cNvSpPr txBox="1"/>
          <p:nvPr/>
        </p:nvSpPr>
        <p:spPr>
          <a:xfrm>
            <a:off x="8800936" y="5291527"/>
            <a:ext cx="2756332" cy="369332"/>
          </a:xfrm>
          <a:prstGeom prst="rect">
            <a:avLst/>
          </a:prstGeom>
          <a:noFill/>
        </p:spPr>
        <p:txBody>
          <a:bodyPr wrap="none" rtlCol="0">
            <a:spAutoFit/>
          </a:bodyPr>
          <a:lstStyle/>
          <a:p>
            <a:r>
              <a:rPr lang="en-CA" b="1" dirty="0"/>
              <a:t>Y a-t-il des voies manquantes ?</a:t>
            </a:r>
          </a:p>
        </p:txBody>
      </p:sp>
    </p:spTree>
    <p:extLst>
      <p:ext uri="{BB962C8B-B14F-4D97-AF65-F5344CB8AC3E}">
        <p14:creationId xmlns:p14="http://schemas.microsoft.com/office/powerpoint/2010/main" val="1737281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3E745DB-1470-AEA7-F608-19C26CC9AB8C}"/>
              </a:ext>
            </a:extLst>
          </p:cNvPr>
          <p:cNvSpPr>
            <a:spLocks noGrp="1"/>
          </p:cNvSpPr>
          <p:nvPr>
            <p:ph type="title"/>
          </p:nvPr>
        </p:nvSpPr>
        <p:spPr>
          <a:xfrm>
            <a:off x="137274" y="66140"/>
            <a:ext cx="5029200" cy="1600200"/>
          </a:xfrm>
        </p:spPr>
        <p:txBody>
          <a:bodyPr anchor="ctr">
            <a:noAutofit/>
          </a:bodyPr>
          <a:lstStyle/>
          <a:p>
            <a:r>
              <a:rPr lang="en-CA" sz="2400" b="1" dirty="0">
                <a:latin typeface="+mn-lt"/>
                <a:hlinkClick r:id="rId2"/>
              </a:rPr>
              <a:t>Article complet : Épidémie et flambée de l'infection par le virus Getah chez les porcs due à un variant GIII à virulence accrue dans la province du Henan, en Chine centrale, en 2024</a:t>
            </a:r>
            <a:endParaRPr lang="en-CA" sz="2400" b="1" dirty="0">
              <a:latin typeface="+mn-lt"/>
            </a:endParaRPr>
          </a:p>
        </p:txBody>
      </p:sp>
      <p:pic>
        <p:nvPicPr>
          <p:cNvPr id="6" name="Content Placeholder 5">
            <a:extLst>
              <a:ext uri="{FF2B5EF4-FFF2-40B4-BE49-F238E27FC236}">
                <a16:creationId xmlns:a16="http://schemas.microsoft.com/office/drawing/2014/main" id="{AAC24326-22C1-2639-99F9-1AB41C9ED095}"/>
              </a:ext>
            </a:extLst>
          </p:cNvPr>
          <p:cNvPicPr>
            <a:picLocks noGrp="1" noChangeAspect="1"/>
          </p:cNvPicPr>
          <p:nvPr>
            <p:ph idx="1"/>
          </p:nvPr>
        </p:nvPicPr>
        <p:blipFill>
          <a:blip r:embed="rId3"/>
          <a:stretch>
            <a:fillRect/>
          </a:stretch>
        </p:blipFill>
        <p:spPr>
          <a:xfrm>
            <a:off x="5440681" y="415888"/>
            <a:ext cx="6467784" cy="6375972"/>
          </a:xfrm>
        </p:spPr>
      </p:pic>
      <p:sp>
        <p:nvSpPr>
          <p:cNvPr id="10" name="Text Placeholder 9">
            <a:extLst>
              <a:ext uri="{FF2B5EF4-FFF2-40B4-BE49-F238E27FC236}">
                <a16:creationId xmlns:a16="http://schemas.microsoft.com/office/drawing/2014/main" id="{AC2295CA-251B-1CBA-593B-CF0BE76957C5}"/>
              </a:ext>
            </a:extLst>
          </p:cNvPr>
          <p:cNvSpPr>
            <a:spLocks noGrp="1"/>
          </p:cNvSpPr>
          <p:nvPr>
            <p:ph type="body" sz="half" idx="2"/>
          </p:nvPr>
        </p:nvSpPr>
        <p:spPr>
          <a:xfrm>
            <a:off x="373487" y="2057400"/>
            <a:ext cx="4713667" cy="3811588"/>
          </a:xfrm>
        </p:spPr>
        <p:txBody>
          <a:bodyPr>
            <a:normAutofit/>
          </a:bodyPr>
          <a:lstStyle/>
          <a:p>
            <a:r>
              <a:rPr lang="en-CA" sz="2000" dirty="0"/>
              <a:t>Article publié sur le variant du virus Getah dans la province du Henan, en Chine</a:t>
            </a:r>
          </a:p>
          <a:p>
            <a:r>
              <a:rPr lang="en-CA" sz="2000" dirty="0"/>
              <a:t>A montré une souche plus virulente du virus Getah et a identifié des mutations clés dans le virus</a:t>
            </a:r>
          </a:p>
          <a:p>
            <a:r>
              <a:rPr lang="en-CA" sz="2000" dirty="0"/>
              <a:t>Article publié en juillet 2025</a:t>
            </a:r>
          </a:p>
          <a:p>
            <a:endParaRPr lang="en-CA" sz="2000" dirty="0"/>
          </a:p>
        </p:txBody>
      </p:sp>
      <p:sp>
        <p:nvSpPr>
          <p:cNvPr id="4" name="Slide Number Placeholder 3">
            <a:extLst>
              <a:ext uri="{FF2B5EF4-FFF2-40B4-BE49-F238E27FC236}">
                <a16:creationId xmlns:a16="http://schemas.microsoft.com/office/drawing/2014/main" id="{FAA0F40E-01A3-97EF-17C5-A8DFF0E67715}"/>
              </a:ext>
            </a:extLst>
          </p:cNvPr>
          <p:cNvSpPr>
            <a:spLocks noGrp="1"/>
          </p:cNvSpPr>
          <p:nvPr>
            <p:ph type="sldNum" sz="quarter" idx="12"/>
          </p:nvPr>
        </p:nvSpPr>
        <p:spPr/>
        <p:txBody>
          <a:bodyPr/>
          <a:lstStyle/>
          <a:p>
            <a:fld id="{C4E7A136-B623-44AA-A653-F7B0DDAA2C31}" type="slidenum">
              <a:rPr lang="en-US" smtClean="0"/>
              <a:t>12</a:t>
            </a:fld>
            <a:endParaRPr lang="en-US"/>
          </a:p>
        </p:txBody>
      </p:sp>
      <p:pic>
        <p:nvPicPr>
          <p:cNvPr id="14" name="Picture 13">
            <a:extLst>
              <a:ext uri="{FF2B5EF4-FFF2-40B4-BE49-F238E27FC236}">
                <a16:creationId xmlns:a16="http://schemas.microsoft.com/office/drawing/2014/main" id="{8915C141-2BE7-2784-4DD3-1F3B118D51D9}"/>
              </a:ext>
            </a:extLst>
          </p:cNvPr>
          <p:cNvPicPr>
            <a:picLocks noChangeAspect="1"/>
          </p:cNvPicPr>
          <p:nvPr/>
        </p:nvPicPr>
        <p:blipFill>
          <a:blip r:embed="rId4"/>
          <a:stretch>
            <a:fillRect/>
          </a:stretch>
        </p:blipFill>
        <p:spPr>
          <a:xfrm>
            <a:off x="1324440" y="4307983"/>
            <a:ext cx="2654868" cy="2483877"/>
          </a:xfrm>
          <a:prstGeom prst="rect">
            <a:avLst/>
          </a:prstGeom>
        </p:spPr>
      </p:pic>
    </p:spTree>
    <p:extLst>
      <p:ext uri="{BB962C8B-B14F-4D97-AF65-F5344CB8AC3E}">
        <p14:creationId xmlns:p14="http://schemas.microsoft.com/office/powerpoint/2010/main" val="3948404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E8681-2F96-671B-A786-D1A61DFDCCCF}"/>
              </a:ext>
            </a:extLst>
          </p:cNvPr>
          <p:cNvSpPr>
            <a:spLocks noGrp="1"/>
          </p:cNvSpPr>
          <p:nvPr>
            <p:ph type="title"/>
          </p:nvPr>
        </p:nvSpPr>
        <p:spPr>
          <a:xfrm>
            <a:off x="0" y="82446"/>
            <a:ext cx="4682084" cy="1600200"/>
          </a:xfrm>
        </p:spPr>
        <p:txBody>
          <a:bodyPr anchor="ctr">
            <a:noAutofit/>
          </a:bodyPr>
          <a:lstStyle/>
          <a:p>
            <a:r>
              <a:rPr lang="en-CA" sz="2000" b="1" dirty="0">
                <a:latin typeface="+mn-lt"/>
                <a:hlinkClick r:id="rId3"/>
              </a:rPr>
              <a:t>Article complet : Épidémie et flambée de l'infection par le virus Getah chez les porcs due à un variant GIII à virulence accrue dans la province du Henan, en Chine centrale, en 2024</a:t>
            </a:r>
            <a:endParaRPr lang="en-CA" sz="2000" dirty="0">
              <a:latin typeface="+mn-lt"/>
            </a:endParaRPr>
          </a:p>
        </p:txBody>
      </p:sp>
      <p:pic>
        <p:nvPicPr>
          <p:cNvPr id="7" name="Content Placeholder 6">
            <a:extLst>
              <a:ext uri="{FF2B5EF4-FFF2-40B4-BE49-F238E27FC236}">
                <a16:creationId xmlns:a16="http://schemas.microsoft.com/office/drawing/2014/main" id="{3ABEA22F-A3AF-C650-D1C4-B36C9E00642A}"/>
              </a:ext>
            </a:extLst>
          </p:cNvPr>
          <p:cNvPicPr>
            <a:picLocks noGrp="1" noChangeAspect="1"/>
          </p:cNvPicPr>
          <p:nvPr>
            <p:ph idx="1"/>
          </p:nvPr>
        </p:nvPicPr>
        <p:blipFill>
          <a:blip r:embed="rId4"/>
          <a:stretch>
            <a:fillRect/>
          </a:stretch>
        </p:blipFill>
        <p:spPr>
          <a:xfrm>
            <a:off x="5434003" y="987425"/>
            <a:ext cx="5670570" cy="4873625"/>
          </a:xfrm>
        </p:spPr>
      </p:pic>
      <p:sp>
        <p:nvSpPr>
          <p:cNvPr id="4" name="Text Placeholder 3">
            <a:extLst>
              <a:ext uri="{FF2B5EF4-FFF2-40B4-BE49-F238E27FC236}">
                <a16:creationId xmlns:a16="http://schemas.microsoft.com/office/drawing/2014/main" id="{EFEF2528-D97C-25B8-F852-43E97A4B3015}"/>
              </a:ext>
            </a:extLst>
          </p:cNvPr>
          <p:cNvSpPr>
            <a:spLocks noGrp="1"/>
          </p:cNvSpPr>
          <p:nvPr>
            <p:ph type="body" sz="half" idx="2"/>
          </p:nvPr>
        </p:nvSpPr>
        <p:spPr>
          <a:xfrm>
            <a:off x="839788" y="1682646"/>
            <a:ext cx="3932237" cy="4718154"/>
          </a:xfrm>
        </p:spPr>
        <p:txBody>
          <a:bodyPr>
            <a:normAutofit fontScale="85000" lnSpcReduction="10000"/>
          </a:bodyPr>
          <a:lstStyle/>
          <a:p>
            <a:pPr marL="285750" indent="-285750">
              <a:buFont typeface="Arial" panose="020B0604020202020204" pitchFamily="34" charset="0"/>
              <a:buChar char="•"/>
            </a:pPr>
            <a:r>
              <a:rPr lang="en-CA" sz="1900" dirty="0"/>
              <a:t>Le virus présente de multiples mutations par rapport aux souches précédentes et est plus pathogène</a:t>
            </a:r>
          </a:p>
          <a:p>
            <a:pPr marL="285750" indent="-285750">
              <a:buFont typeface="Arial" panose="020B0604020202020204" pitchFamily="34" charset="0"/>
              <a:buChar char="•"/>
            </a:pPr>
            <a:r>
              <a:rPr lang="en-CA" sz="1900" dirty="0"/>
              <a:t>Le variant a été détecté chez des porcs, des chevaux, des moustiques et des écureuils de Pallas</a:t>
            </a:r>
          </a:p>
          <a:p>
            <a:endParaRPr lang="en-CA" dirty="0"/>
          </a:p>
          <a:p>
            <a:r>
              <a:rPr lang="en-CA" sz="2400" b="1" dirty="0"/>
              <a:t>Septembre 2025</a:t>
            </a:r>
          </a:p>
          <a:p>
            <a:r>
              <a:rPr lang="en-CA" sz="1900" dirty="0">
                <a:hlinkClick r:id="rId5"/>
              </a:rPr>
              <a:t>L'épidémie de virus Getah chez les porcs dans le Henan et d'autres provinces a un taux de mortalité très élevé et se propage dans tout le pays (photo de groupe) - Ferme porcine - Porcelet - Blogueur - Situation sociale - -Voir China.com - (Version mobile)</a:t>
            </a:r>
            <a:endParaRPr lang="en-CA" sz="1900" dirty="0"/>
          </a:p>
          <a:p>
            <a:endParaRPr lang="en-CA" dirty="0"/>
          </a:p>
          <a:p>
            <a:pPr marL="342900" indent="-342900">
              <a:buFont typeface="Arial" panose="020B0604020202020204" pitchFamily="34" charset="0"/>
              <a:buChar char="•"/>
            </a:pPr>
            <a:r>
              <a:rPr lang="en-CA" sz="1900" dirty="0"/>
              <a:t>Taux de mortalité élevé dans plusieurs provinces</a:t>
            </a:r>
          </a:p>
          <a:p>
            <a:pPr marL="342900" indent="-342900">
              <a:buFont typeface="Arial" panose="020B0604020202020204" pitchFamily="34" charset="0"/>
              <a:buChar char="•"/>
            </a:pPr>
            <a:r>
              <a:rPr lang="en-CA" sz="1900" dirty="0"/>
              <a:t>95 % des porcelets sont positifs, avec un taux de mortalité de 100 %.</a:t>
            </a:r>
          </a:p>
        </p:txBody>
      </p:sp>
      <p:sp>
        <p:nvSpPr>
          <p:cNvPr id="5" name="Slide Number Placeholder 4">
            <a:extLst>
              <a:ext uri="{FF2B5EF4-FFF2-40B4-BE49-F238E27FC236}">
                <a16:creationId xmlns:a16="http://schemas.microsoft.com/office/drawing/2014/main" id="{005952D6-213F-B54C-CA0F-1BD051E9DA31}"/>
              </a:ext>
            </a:extLst>
          </p:cNvPr>
          <p:cNvSpPr>
            <a:spLocks noGrp="1"/>
          </p:cNvSpPr>
          <p:nvPr>
            <p:ph type="sldNum" sz="quarter" idx="12"/>
          </p:nvPr>
        </p:nvSpPr>
        <p:spPr/>
        <p:txBody>
          <a:bodyPr/>
          <a:lstStyle/>
          <a:p>
            <a:fld id="{C4E7A136-B623-44AA-A653-F7B0DDAA2C31}" type="slidenum">
              <a:rPr lang="en-US" smtClean="0"/>
              <a:t>13</a:t>
            </a:fld>
            <a:endParaRPr lang="en-US"/>
          </a:p>
        </p:txBody>
      </p:sp>
      <p:sp>
        <p:nvSpPr>
          <p:cNvPr id="8" name="TextBox 7">
            <a:extLst>
              <a:ext uri="{FF2B5EF4-FFF2-40B4-BE49-F238E27FC236}">
                <a16:creationId xmlns:a16="http://schemas.microsoft.com/office/drawing/2014/main" id="{24E9C0FC-5FBF-1B10-82F4-1530A2723568}"/>
              </a:ext>
            </a:extLst>
          </p:cNvPr>
          <p:cNvSpPr txBox="1"/>
          <p:nvPr/>
        </p:nvSpPr>
        <p:spPr>
          <a:xfrm>
            <a:off x="6370820" y="6183443"/>
            <a:ext cx="3555589" cy="369332"/>
          </a:xfrm>
          <a:prstGeom prst="rect">
            <a:avLst/>
          </a:prstGeom>
          <a:noFill/>
        </p:spPr>
        <p:txBody>
          <a:bodyPr wrap="none" rtlCol="0">
            <a:spAutoFit/>
          </a:bodyPr>
          <a:lstStyle/>
          <a:p>
            <a:r>
              <a:rPr lang="en-CA" dirty="0">
                <a:hlinkClick r:id="rId6"/>
              </a:rPr>
              <a:t>Le virus Getah dans le contexte canadien</a:t>
            </a:r>
            <a:endParaRPr lang="en-CA" dirty="0"/>
          </a:p>
        </p:txBody>
      </p:sp>
    </p:spTree>
    <p:extLst>
      <p:ext uri="{BB962C8B-B14F-4D97-AF65-F5344CB8AC3E}">
        <p14:creationId xmlns:p14="http://schemas.microsoft.com/office/powerpoint/2010/main" val="2904910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D71A4-3C07-4E39-3D84-954CE0BFC2F0}"/>
              </a:ext>
            </a:extLst>
          </p:cNvPr>
          <p:cNvSpPr>
            <a:spLocks noGrp="1"/>
          </p:cNvSpPr>
          <p:nvPr>
            <p:ph type="title"/>
          </p:nvPr>
        </p:nvSpPr>
        <p:spPr/>
        <p:txBody>
          <a:bodyPr>
            <a:noAutofit/>
          </a:bodyPr>
          <a:lstStyle/>
          <a:p>
            <a:r>
              <a:rPr lang="en-CA" sz="3200" dirty="0">
                <a:latin typeface="+mn-lt"/>
                <a:hlinkClick r:id="rId3"/>
              </a:rPr>
              <a:t>Les </a:t>
            </a:r>
            <a:r>
              <a:rPr lang="en-CA" sz="3200" dirty="0" err="1">
                <a:latin typeface="+mn-lt"/>
                <a:hlinkClick r:id="rId3"/>
              </a:rPr>
              <a:t>porcs</a:t>
            </a:r>
            <a:r>
              <a:rPr lang="en-CA" sz="3200" dirty="0">
                <a:latin typeface="+mn-lt"/>
                <a:hlinkClick r:id="rId3"/>
              </a:rPr>
              <a:t> </a:t>
            </a:r>
            <a:r>
              <a:rPr lang="en-CA" sz="3200" dirty="0" err="1">
                <a:latin typeface="+mn-lt"/>
                <a:hlinkClick r:id="rId3"/>
              </a:rPr>
              <a:t>génétiquement</a:t>
            </a:r>
            <a:r>
              <a:rPr lang="en-CA" sz="3200" dirty="0">
                <a:latin typeface="+mn-lt"/>
                <a:hlinkClick r:id="rId3"/>
              </a:rPr>
              <a:t> </a:t>
            </a:r>
            <a:r>
              <a:rPr lang="en-CA" sz="3200" dirty="0" err="1">
                <a:latin typeface="+mn-lt"/>
                <a:hlinkClick r:id="rId3"/>
              </a:rPr>
              <a:t>modifiés</a:t>
            </a:r>
            <a:r>
              <a:rPr lang="en-CA" sz="3200" dirty="0">
                <a:latin typeface="+mn-lt"/>
                <a:hlinkClick r:id="rId3"/>
              </a:rPr>
              <a:t> DNAJC14 </a:t>
            </a:r>
            <a:r>
              <a:rPr lang="en-CA" sz="3200" dirty="0" err="1">
                <a:latin typeface="+mn-lt"/>
                <a:hlinkClick r:id="rId3"/>
              </a:rPr>
              <a:t>sont</a:t>
            </a:r>
            <a:r>
              <a:rPr lang="en-CA" sz="3200" dirty="0">
                <a:latin typeface="+mn-lt"/>
                <a:hlinkClick r:id="rId3"/>
              </a:rPr>
              <a:t> </a:t>
            </a:r>
            <a:r>
              <a:rPr lang="en-CA" sz="3200" dirty="0" err="1">
                <a:latin typeface="+mn-lt"/>
                <a:hlinkClick r:id="rId3"/>
              </a:rPr>
              <a:t>résistants</a:t>
            </a:r>
            <a:r>
              <a:rPr lang="en-CA" sz="3200" dirty="0">
                <a:latin typeface="+mn-lt"/>
                <a:hlinkClick r:id="rId3"/>
              </a:rPr>
              <a:t> aux pestivirus </a:t>
            </a:r>
            <a:r>
              <a:rPr lang="en-CA" sz="3200" dirty="0" err="1">
                <a:latin typeface="+mn-lt"/>
                <a:hlinkClick r:id="rId3"/>
              </a:rPr>
              <a:t>classiques</a:t>
            </a:r>
            <a:r>
              <a:rPr lang="en-CA" sz="3200" dirty="0">
                <a:latin typeface="+mn-lt"/>
                <a:hlinkClick r:id="rId3"/>
              </a:rPr>
              <a:t> - ScienceDirect</a:t>
            </a:r>
            <a:endParaRPr lang="en-CA" sz="3200" dirty="0">
              <a:latin typeface="+mn-lt"/>
            </a:endParaRPr>
          </a:p>
        </p:txBody>
      </p:sp>
      <p:sp>
        <p:nvSpPr>
          <p:cNvPr id="5" name="Content Placeholder 4">
            <a:extLst>
              <a:ext uri="{FF2B5EF4-FFF2-40B4-BE49-F238E27FC236}">
                <a16:creationId xmlns:a16="http://schemas.microsoft.com/office/drawing/2014/main" id="{6BEEB48B-A2BB-949A-2D87-B02CFEC65538}"/>
              </a:ext>
            </a:extLst>
          </p:cNvPr>
          <p:cNvSpPr>
            <a:spLocks noGrp="1"/>
          </p:cNvSpPr>
          <p:nvPr>
            <p:ph sz="half" idx="1"/>
          </p:nvPr>
        </p:nvSpPr>
        <p:spPr>
          <a:xfrm>
            <a:off x="252211" y="1870441"/>
            <a:ext cx="5181600" cy="4351338"/>
          </a:xfrm>
        </p:spPr>
        <p:txBody>
          <a:bodyPr>
            <a:normAutofit fontScale="85000" lnSpcReduction="10000"/>
          </a:bodyPr>
          <a:lstStyle/>
          <a:p>
            <a:r>
              <a:rPr lang="en-CA" dirty="0"/>
              <a:t>Modification génétique CRISPR/Cas9</a:t>
            </a:r>
          </a:p>
          <a:p>
            <a:r>
              <a:rPr lang="en-CA" dirty="0"/>
              <a:t>Porcs produits avec des gènes DNAJC14 modifiés</a:t>
            </a:r>
          </a:p>
          <a:p>
            <a:r>
              <a:rPr lang="en-CA" dirty="0"/>
              <a:t>In vitro – les cellules n'ont pas favorisé la réplication virale du CSFV ou du BVDV</a:t>
            </a:r>
          </a:p>
          <a:p>
            <a:r>
              <a:rPr lang="en-CA" dirty="0"/>
              <a:t>In vivo – résistance totale à l'infection</a:t>
            </a:r>
          </a:p>
          <a:p>
            <a:endParaRPr lang="en-CA" dirty="0"/>
          </a:p>
          <a:p>
            <a:r>
              <a:rPr lang="en-CA" dirty="0"/>
              <a:t>Échantillon de petite taille, un seul virus utilisé dans le test de provocation, impacts incertains sur la santé et le bien-être des animaux</a:t>
            </a:r>
          </a:p>
        </p:txBody>
      </p:sp>
      <p:sp>
        <p:nvSpPr>
          <p:cNvPr id="4" name="Slide Number Placeholder 3">
            <a:extLst>
              <a:ext uri="{FF2B5EF4-FFF2-40B4-BE49-F238E27FC236}">
                <a16:creationId xmlns:a16="http://schemas.microsoft.com/office/drawing/2014/main" id="{7C2FD65A-8D9D-CABF-80E0-0687CEEB32BD}"/>
              </a:ext>
            </a:extLst>
          </p:cNvPr>
          <p:cNvSpPr>
            <a:spLocks noGrp="1"/>
          </p:cNvSpPr>
          <p:nvPr>
            <p:ph type="sldNum" sz="quarter" idx="12"/>
          </p:nvPr>
        </p:nvSpPr>
        <p:spPr/>
        <p:txBody>
          <a:bodyPr/>
          <a:lstStyle/>
          <a:p>
            <a:fld id="{C4E7A136-B623-44AA-A653-F7B0DDAA2C31}" type="slidenum">
              <a:rPr lang="en-US" smtClean="0"/>
              <a:t>14</a:t>
            </a:fld>
            <a:endParaRPr lang="en-US"/>
          </a:p>
        </p:txBody>
      </p:sp>
      <p:pic>
        <p:nvPicPr>
          <p:cNvPr id="9" name="Content Placeholder 8">
            <a:extLst>
              <a:ext uri="{FF2B5EF4-FFF2-40B4-BE49-F238E27FC236}">
                <a16:creationId xmlns:a16="http://schemas.microsoft.com/office/drawing/2014/main" id="{803C9B49-5546-056C-05BB-FDA6EC924C8C}"/>
              </a:ext>
            </a:extLst>
          </p:cNvPr>
          <p:cNvPicPr>
            <a:picLocks noGrp="1" noChangeAspect="1"/>
          </p:cNvPicPr>
          <p:nvPr>
            <p:ph sz="half" idx="2"/>
          </p:nvPr>
        </p:nvPicPr>
        <p:blipFill>
          <a:blip r:embed="rId4"/>
          <a:stretch>
            <a:fillRect/>
          </a:stretch>
        </p:blipFill>
        <p:spPr>
          <a:xfrm>
            <a:off x="6621892" y="1825625"/>
            <a:ext cx="4282216" cy="4351338"/>
          </a:xfrm>
          <a:prstGeom prst="rect">
            <a:avLst/>
          </a:prstGeom>
        </p:spPr>
      </p:pic>
    </p:spTree>
    <p:extLst>
      <p:ext uri="{BB962C8B-B14F-4D97-AF65-F5344CB8AC3E}">
        <p14:creationId xmlns:p14="http://schemas.microsoft.com/office/powerpoint/2010/main" val="2817748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95459-038B-5EC9-D479-5DCF1BCF11FE}"/>
              </a:ext>
            </a:extLst>
          </p:cNvPr>
          <p:cNvSpPr>
            <a:spLocks noGrp="1"/>
          </p:cNvSpPr>
          <p:nvPr>
            <p:ph type="title"/>
          </p:nvPr>
        </p:nvSpPr>
        <p:spPr>
          <a:xfrm>
            <a:off x="1" y="192087"/>
            <a:ext cx="12171396" cy="941695"/>
          </a:xfrm>
        </p:spPr>
        <p:txBody>
          <a:bodyPr/>
          <a:lstStyle/>
          <a:p>
            <a:r>
              <a:rPr lang="en-CA" b="1" dirty="0" err="1">
                <a:latin typeface="+mn-lt"/>
              </a:rPr>
              <a:t>Myiase</a:t>
            </a:r>
            <a:r>
              <a:rPr lang="en-CA" b="1" dirty="0">
                <a:latin typeface="+mn-lt"/>
              </a:rPr>
              <a:t> du Nouveau Monde</a:t>
            </a:r>
          </a:p>
        </p:txBody>
      </p:sp>
      <p:sp>
        <p:nvSpPr>
          <p:cNvPr id="3" name="Content Placeholder 2">
            <a:extLst>
              <a:ext uri="{FF2B5EF4-FFF2-40B4-BE49-F238E27FC236}">
                <a16:creationId xmlns:a16="http://schemas.microsoft.com/office/drawing/2014/main" id="{F26D872C-80F4-0091-6D09-EE95821F145C}"/>
              </a:ext>
            </a:extLst>
          </p:cNvPr>
          <p:cNvSpPr>
            <a:spLocks noGrp="1"/>
          </p:cNvSpPr>
          <p:nvPr>
            <p:ph sz="half" idx="1"/>
          </p:nvPr>
        </p:nvSpPr>
        <p:spPr>
          <a:xfrm>
            <a:off x="663123" y="1260627"/>
            <a:ext cx="5181600" cy="4110175"/>
          </a:xfrm>
        </p:spPr>
        <p:txBody>
          <a:bodyPr/>
          <a:lstStyle/>
          <a:p>
            <a:pPr marL="0" indent="0">
              <a:buNone/>
            </a:pPr>
            <a:r>
              <a:rPr lang="en-CA" dirty="0"/>
              <a:t>Espèces touchées</a:t>
            </a:r>
          </a:p>
          <a:p>
            <a:pPr marL="0" indent="0">
              <a:buNone/>
            </a:pPr>
            <a:r>
              <a:rPr lang="en-CA" dirty="0"/>
              <a:t>Tous les vertébrés à sang chaud</a:t>
            </a:r>
          </a:p>
          <a:p>
            <a:endParaRPr lang="en-CA" dirty="0"/>
          </a:p>
        </p:txBody>
      </p:sp>
      <p:sp>
        <p:nvSpPr>
          <p:cNvPr id="5" name="Content Placeholder 4">
            <a:extLst>
              <a:ext uri="{FF2B5EF4-FFF2-40B4-BE49-F238E27FC236}">
                <a16:creationId xmlns:a16="http://schemas.microsoft.com/office/drawing/2014/main" id="{E917EB3F-6D7E-7384-5C5F-CC48C01176B0}"/>
              </a:ext>
            </a:extLst>
          </p:cNvPr>
          <p:cNvSpPr>
            <a:spLocks noGrp="1"/>
          </p:cNvSpPr>
          <p:nvPr>
            <p:ph sz="half" idx="2"/>
          </p:nvPr>
        </p:nvSpPr>
        <p:spPr>
          <a:xfrm>
            <a:off x="6146095" y="1260628"/>
            <a:ext cx="5953836" cy="4110175"/>
          </a:xfrm>
        </p:spPr>
        <p:txBody>
          <a:bodyPr/>
          <a:lstStyle/>
          <a:p>
            <a:pPr marL="0" indent="0">
              <a:buNone/>
            </a:pPr>
            <a:r>
              <a:rPr lang="en-CA" dirty="0"/>
              <a:t>Répartition géographique actuelle</a:t>
            </a:r>
          </a:p>
          <a:p>
            <a:r>
              <a:rPr lang="en-CA" sz="1800" b="1" dirty="0"/>
              <a:t> Détections cumulées</a:t>
            </a:r>
          </a:p>
          <a:p>
            <a:pPr marL="0" indent="0">
              <a:buNone/>
            </a:pPr>
            <a:endParaRPr lang="en-CA" dirty="0"/>
          </a:p>
          <a:p>
            <a:pPr marL="0" indent="0">
              <a:buNone/>
            </a:pPr>
            <a:endParaRPr lang="en-CA" dirty="0"/>
          </a:p>
        </p:txBody>
      </p:sp>
      <p:sp>
        <p:nvSpPr>
          <p:cNvPr id="4" name="Slide Number Placeholder 3">
            <a:extLst>
              <a:ext uri="{FF2B5EF4-FFF2-40B4-BE49-F238E27FC236}">
                <a16:creationId xmlns:a16="http://schemas.microsoft.com/office/drawing/2014/main" id="{20B17DB4-CB2A-FC30-E132-C5062666CB90}"/>
              </a:ext>
            </a:extLst>
          </p:cNvPr>
          <p:cNvSpPr>
            <a:spLocks noGrp="1"/>
          </p:cNvSpPr>
          <p:nvPr>
            <p:ph type="sldNum" sz="quarter" idx="10"/>
          </p:nvPr>
        </p:nvSpPr>
        <p:spPr>
          <a:xfrm>
            <a:off x="8610600" y="6300788"/>
            <a:ext cx="2743200" cy="365125"/>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3F267DAD-70E8-4630-8760-BB5890F8C4AE}" type="slidenum">
              <a:rPr lang="fr-FR" smtClean="0"/>
              <a:t>15</a:t>
            </a:fld>
            <a:endParaRPr lang="fr-FR"/>
          </a:p>
        </p:txBody>
      </p:sp>
      <p:pic>
        <p:nvPicPr>
          <p:cNvPr id="9" name="Picture 8" descr="A group of animals with a chicken on top&#10;&#10;AI-generated content may be incorrect.">
            <a:extLst>
              <a:ext uri="{FF2B5EF4-FFF2-40B4-BE49-F238E27FC236}">
                <a16:creationId xmlns:a16="http://schemas.microsoft.com/office/drawing/2014/main" id="{FCEB8530-8581-4A76-DE74-DFBD110A8F34}"/>
              </a:ext>
            </a:extLst>
          </p:cNvPr>
          <p:cNvPicPr>
            <a:picLocks noChangeAspect="1"/>
          </p:cNvPicPr>
          <p:nvPr/>
        </p:nvPicPr>
        <p:blipFill>
          <a:blip r:embed="rId3"/>
          <a:stretch>
            <a:fillRect/>
          </a:stretch>
        </p:blipFill>
        <p:spPr>
          <a:xfrm>
            <a:off x="868576" y="3078180"/>
            <a:ext cx="1550772" cy="1550772"/>
          </a:xfrm>
          <a:prstGeom prst="rect">
            <a:avLst/>
          </a:prstGeom>
        </p:spPr>
      </p:pic>
      <p:pic>
        <p:nvPicPr>
          <p:cNvPr id="11" name="Picture 10" descr="A blue dog and cat&#10;&#10;AI-generated content may be incorrect.">
            <a:extLst>
              <a:ext uri="{FF2B5EF4-FFF2-40B4-BE49-F238E27FC236}">
                <a16:creationId xmlns:a16="http://schemas.microsoft.com/office/drawing/2014/main" id="{1389F7B5-EDCF-2A4F-D3C0-CC630DC8BD54}"/>
              </a:ext>
            </a:extLst>
          </p:cNvPr>
          <p:cNvPicPr>
            <a:picLocks noChangeAspect="1"/>
          </p:cNvPicPr>
          <p:nvPr/>
        </p:nvPicPr>
        <p:blipFill>
          <a:blip r:embed="rId4"/>
          <a:stretch>
            <a:fillRect/>
          </a:stretch>
        </p:blipFill>
        <p:spPr>
          <a:xfrm>
            <a:off x="2870882" y="4628952"/>
            <a:ext cx="626077" cy="626077"/>
          </a:xfrm>
          <a:prstGeom prst="rect">
            <a:avLst/>
          </a:prstGeom>
        </p:spPr>
      </p:pic>
      <p:pic>
        <p:nvPicPr>
          <p:cNvPr id="13" name="Picture 12" descr="A blue goat with horns&#10;&#10;AI-generated content may be incorrect.">
            <a:extLst>
              <a:ext uri="{FF2B5EF4-FFF2-40B4-BE49-F238E27FC236}">
                <a16:creationId xmlns:a16="http://schemas.microsoft.com/office/drawing/2014/main" id="{90BF7ECB-DE73-7CC4-481B-ABEF72A784DE}"/>
              </a:ext>
            </a:extLst>
          </p:cNvPr>
          <p:cNvPicPr>
            <a:picLocks noChangeAspect="1"/>
          </p:cNvPicPr>
          <p:nvPr/>
        </p:nvPicPr>
        <p:blipFill>
          <a:blip r:embed="rId5"/>
          <a:stretch>
            <a:fillRect/>
          </a:stretch>
        </p:blipFill>
        <p:spPr>
          <a:xfrm>
            <a:off x="1332469" y="4646886"/>
            <a:ext cx="775386" cy="775386"/>
          </a:xfrm>
          <a:prstGeom prst="rect">
            <a:avLst/>
          </a:prstGeom>
        </p:spPr>
      </p:pic>
      <p:pic>
        <p:nvPicPr>
          <p:cNvPr id="15" name="Picture 14" descr="A silhouette of a horse&#10;&#10;AI-generated content may be incorrect.">
            <a:extLst>
              <a:ext uri="{FF2B5EF4-FFF2-40B4-BE49-F238E27FC236}">
                <a16:creationId xmlns:a16="http://schemas.microsoft.com/office/drawing/2014/main" id="{57945C67-6CB2-8419-8CC9-E490AC2F067E}"/>
              </a:ext>
            </a:extLst>
          </p:cNvPr>
          <p:cNvPicPr>
            <a:picLocks noChangeAspect="1"/>
          </p:cNvPicPr>
          <p:nvPr/>
        </p:nvPicPr>
        <p:blipFill>
          <a:blip r:embed="rId6"/>
          <a:stretch>
            <a:fillRect/>
          </a:stretch>
        </p:blipFill>
        <p:spPr>
          <a:xfrm>
            <a:off x="2571748" y="3287516"/>
            <a:ext cx="1278924" cy="1278924"/>
          </a:xfrm>
          <a:prstGeom prst="rect">
            <a:avLst/>
          </a:prstGeom>
        </p:spPr>
      </p:pic>
      <p:pic>
        <p:nvPicPr>
          <p:cNvPr id="17" name="Picture 16" descr="A blue silhouette of a person&#10;&#10;AI-generated content may be incorrect.">
            <a:extLst>
              <a:ext uri="{FF2B5EF4-FFF2-40B4-BE49-F238E27FC236}">
                <a16:creationId xmlns:a16="http://schemas.microsoft.com/office/drawing/2014/main" id="{32D5FA65-F4F2-1F11-F640-A5C9C4640300}"/>
              </a:ext>
            </a:extLst>
          </p:cNvPr>
          <p:cNvPicPr>
            <a:picLocks noChangeAspect="1"/>
          </p:cNvPicPr>
          <p:nvPr/>
        </p:nvPicPr>
        <p:blipFill>
          <a:blip r:embed="rId7"/>
          <a:stretch>
            <a:fillRect/>
          </a:stretch>
        </p:blipFill>
        <p:spPr>
          <a:xfrm rot="10800000" flipV="1">
            <a:off x="3466583" y="4055376"/>
            <a:ext cx="1147119" cy="1147119"/>
          </a:xfrm>
          <a:prstGeom prst="rect">
            <a:avLst/>
          </a:prstGeom>
        </p:spPr>
      </p:pic>
      <p:pic>
        <p:nvPicPr>
          <p:cNvPr id="19" name="Picture 18" descr="A blue goat with horns&#10;&#10;AI-generated content may be incorrect.">
            <a:extLst>
              <a:ext uri="{FF2B5EF4-FFF2-40B4-BE49-F238E27FC236}">
                <a16:creationId xmlns:a16="http://schemas.microsoft.com/office/drawing/2014/main" id="{3544C261-861F-ADC2-AFF0-E557F98C0D20}"/>
              </a:ext>
            </a:extLst>
          </p:cNvPr>
          <p:cNvPicPr>
            <a:picLocks noChangeAspect="1"/>
          </p:cNvPicPr>
          <p:nvPr/>
        </p:nvPicPr>
        <p:blipFill>
          <a:blip r:embed="rId8"/>
          <a:stretch>
            <a:fillRect/>
          </a:stretch>
        </p:blipFill>
        <p:spPr>
          <a:xfrm>
            <a:off x="4259986" y="3763746"/>
            <a:ext cx="1278924" cy="1278924"/>
          </a:xfrm>
          <a:prstGeom prst="rect">
            <a:avLst/>
          </a:prstGeom>
        </p:spPr>
      </p:pic>
      <p:pic>
        <p:nvPicPr>
          <p:cNvPr id="21" name="Picture 20" descr="A blue silhouette of a ferret&#10;&#10;AI-generated content may be incorrect.">
            <a:extLst>
              <a:ext uri="{FF2B5EF4-FFF2-40B4-BE49-F238E27FC236}">
                <a16:creationId xmlns:a16="http://schemas.microsoft.com/office/drawing/2014/main" id="{62828ABC-306D-01EA-4CAC-B56E3EFFF65A}"/>
              </a:ext>
            </a:extLst>
          </p:cNvPr>
          <p:cNvPicPr>
            <a:picLocks noChangeAspect="1"/>
          </p:cNvPicPr>
          <p:nvPr/>
        </p:nvPicPr>
        <p:blipFill>
          <a:blip r:embed="rId9"/>
          <a:stretch>
            <a:fillRect/>
          </a:stretch>
        </p:blipFill>
        <p:spPr>
          <a:xfrm>
            <a:off x="4370685" y="4961987"/>
            <a:ext cx="712573" cy="712573"/>
          </a:xfrm>
          <a:prstGeom prst="rect">
            <a:avLst/>
          </a:prstGeom>
        </p:spPr>
      </p:pic>
      <p:pic>
        <p:nvPicPr>
          <p:cNvPr id="25" name="Picture 24" descr="A group of birds flying&#10;&#10;AI-generated content may be incorrect.">
            <a:extLst>
              <a:ext uri="{FF2B5EF4-FFF2-40B4-BE49-F238E27FC236}">
                <a16:creationId xmlns:a16="http://schemas.microsoft.com/office/drawing/2014/main" id="{0155C99A-5863-FDA6-C2D7-AEAAEE63E7E7}"/>
              </a:ext>
            </a:extLst>
          </p:cNvPr>
          <p:cNvPicPr>
            <a:picLocks noChangeAspect="1"/>
          </p:cNvPicPr>
          <p:nvPr/>
        </p:nvPicPr>
        <p:blipFill>
          <a:blip r:embed="rId10"/>
          <a:stretch>
            <a:fillRect/>
          </a:stretch>
        </p:blipFill>
        <p:spPr>
          <a:xfrm>
            <a:off x="4464390" y="3043625"/>
            <a:ext cx="712574" cy="712574"/>
          </a:xfrm>
          <a:prstGeom prst="rect">
            <a:avLst/>
          </a:prstGeom>
        </p:spPr>
      </p:pic>
      <p:pic>
        <p:nvPicPr>
          <p:cNvPr id="7" name="Picture 6">
            <a:extLst>
              <a:ext uri="{FF2B5EF4-FFF2-40B4-BE49-F238E27FC236}">
                <a16:creationId xmlns:a16="http://schemas.microsoft.com/office/drawing/2014/main" id="{EAD56CF7-B2CD-CB51-F860-47B59797BC64}"/>
              </a:ext>
            </a:extLst>
          </p:cNvPr>
          <p:cNvPicPr>
            <a:picLocks noChangeAspect="1"/>
          </p:cNvPicPr>
          <p:nvPr/>
        </p:nvPicPr>
        <p:blipFill>
          <a:blip r:embed="rId11"/>
          <a:stretch>
            <a:fillRect/>
          </a:stretch>
        </p:blipFill>
        <p:spPr>
          <a:xfrm>
            <a:off x="5759418" y="2471435"/>
            <a:ext cx="5992227" cy="3829353"/>
          </a:xfrm>
          <a:prstGeom prst="rect">
            <a:avLst/>
          </a:prstGeom>
          <a:ln>
            <a:noFill/>
          </a:ln>
          <a:effectLst>
            <a:outerShdw blurRad="292100" dist="139700" dir="2700000" algn="tl" rotWithShape="0">
              <a:srgbClr val="333333">
                <a:alpha val="65000"/>
              </a:srgbClr>
            </a:outerShdw>
          </a:effectLst>
        </p:spPr>
      </p:pic>
      <p:sp>
        <p:nvSpPr>
          <p:cNvPr id="10" name="Oval 9">
            <a:extLst>
              <a:ext uri="{FF2B5EF4-FFF2-40B4-BE49-F238E27FC236}">
                <a16:creationId xmlns:a16="http://schemas.microsoft.com/office/drawing/2014/main" id="{DAC899EA-C235-E188-5D6E-4443661E0414}"/>
              </a:ext>
            </a:extLst>
          </p:cNvPr>
          <p:cNvSpPr/>
          <p:nvPr/>
        </p:nvSpPr>
        <p:spPr>
          <a:xfrm>
            <a:off x="8399206" y="4757635"/>
            <a:ext cx="280220" cy="28631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a:extLst>
              <a:ext uri="{FF2B5EF4-FFF2-40B4-BE49-F238E27FC236}">
                <a16:creationId xmlns:a16="http://schemas.microsoft.com/office/drawing/2014/main" id="{988752E6-9E65-1325-983B-961ED99C4EE1}"/>
              </a:ext>
            </a:extLst>
          </p:cNvPr>
          <p:cNvSpPr/>
          <p:nvPr/>
        </p:nvSpPr>
        <p:spPr>
          <a:xfrm>
            <a:off x="8755531" y="3853566"/>
            <a:ext cx="381095" cy="54882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15378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F0121-90AD-0AD3-20FD-D2DF6454CC19}"/>
              </a:ext>
            </a:extLst>
          </p:cNvPr>
          <p:cNvSpPr>
            <a:spLocks noGrp="1"/>
          </p:cNvSpPr>
          <p:nvPr>
            <p:ph type="title"/>
          </p:nvPr>
        </p:nvSpPr>
        <p:spPr>
          <a:xfrm>
            <a:off x="839789" y="-267467"/>
            <a:ext cx="10515600" cy="1342102"/>
          </a:xfrm>
        </p:spPr>
        <p:txBody>
          <a:bodyPr/>
          <a:lstStyle/>
          <a:p>
            <a:r>
              <a:rPr lang="en-CA" b="1" dirty="0">
                <a:latin typeface="+mn-lt"/>
              </a:rPr>
              <a:t>Survie au Canada en cas d'introduction</a:t>
            </a:r>
          </a:p>
        </p:txBody>
      </p:sp>
      <p:sp>
        <p:nvSpPr>
          <p:cNvPr id="6" name="Text Placeholder 5">
            <a:extLst>
              <a:ext uri="{FF2B5EF4-FFF2-40B4-BE49-F238E27FC236}">
                <a16:creationId xmlns:a16="http://schemas.microsoft.com/office/drawing/2014/main" id="{22BDB8D0-76E1-639D-3BE4-C0BDF0C90F61}"/>
              </a:ext>
            </a:extLst>
          </p:cNvPr>
          <p:cNvSpPr>
            <a:spLocks noGrp="1"/>
          </p:cNvSpPr>
          <p:nvPr>
            <p:ph type="body" idx="1"/>
          </p:nvPr>
        </p:nvSpPr>
        <p:spPr>
          <a:xfrm>
            <a:off x="684931" y="840505"/>
            <a:ext cx="5157787" cy="823912"/>
          </a:xfrm>
        </p:spPr>
        <p:txBody>
          <a:bodyPr/>
          <a:lstStyle/>
          <a:p>
            <a:r>
              <a:rPr lang="en-CA" dirty="0"/>
              <a:t>Hiver (novembre à mars)</a:t>
            </a:r>
          </a:p>
        </p:txBody>
      </p:sp>
      <p:sp>
        <p:nvSpPr>
          <p:cNvPr id="3" name="Content Placeholder 2">
            <a:extLst>
              <a:ext uri="{FF2B5EF4-FFF2-40B4-BE49-F238E27FC236}">
                <a16:creationId xmlns:a16="http://schemas.microsoft.com/office/drawing/2014/main" id="{335A4510-8D78-5E2E-E3DB-C3603A53244A}"/>
              </a:ext>
            </a:extLst>
          </p:cNvPr>
          <p:cNvSpPr>
            <a:spLocks noGrp="1"/>
          </p:cNvSpPr>
          <p:nvPr>
            <p:ph sz="half" idx="2"/>
          </p:nvPr>
        </p:nvSpPr>
        <p:spPr>
          <a:xfrm>
            <a:off x="684931" y="1664417"/>
            <a:ext cx="5157787" cy="3684588"/>
          </a:xfrm>
        </p:spPr>
        <p:txBody>
          <a:bodyPr>
            <a:normAutofit fontScale="77500" lnSpcReduction="20000"/>
          </a:bodyPr>
          <a:lstStyle/>
          <a:p>
            <a:r>
              <a:rPr lang="en-CA" dirty="0">
                <a:cs typeface="Arial"/>
              </a:rPr>
              <a:t>Nulle part au Canada les seuils définis pour l'hivernage du NWS dans le sud des États-Unis </a:t>
            </a:r>
            <a:r>
              <a:rPr lang="en-CA" b="1" dirty="0">
                <a:cs typeface="Arial"/>
              </a:rPr>
              <a:t>(9,4 °C pour décembre-février) </a:t>
            </a:r>
            <a:r>
              <a:rPr lang="en-CA" dirty="0">
                <a:cs typeface="Arial"/>
              </a:rPr>
              <a:t>ne sont dépassés.</a:t>
            </a:r>
          </a:p>
          <a:p>
            <a:endParaRPr lang="en-CA" dirty="0"/>
          </a:p>
          <a:p>
            <a:r>
              <a:rPr lang="en-CA" dirty="0">
                <a:cs typeface="Arial"/>
              </a:rPr>
              <a:t>Températures moyennes du sol supérieures à 8 °C pendant 60 jours consécutifs, ce qui serait nécessaire à la survie des pupes. </a:t>
            </a:r>
            <a:endParaRPr lang="en-CA" dirty="0">
              <a:ea typeface="Calibri"/>
              <a:cs typeface="Arial"/>
            </a:endParaRPr>
          </a:p>
          <a:p>
            <a:endParaRPr lang="en-CA" dirty="0"/>
          </a:p>
          <a:p>
            <a:r>
              <a:rPr lang="en-CA" dirty="0">
                <a:cs typeface="Arial"/>
              </a:rPr>
              <a:t>Les NWS ne peuvent pas hiverner au Canada dans les conditions climatiques actuelles</a:t>
            </a:r>
          </a:p>
          <a:p>
            <a:endParaRPr lang="en-CA" dirty="0"/>
          </a:p>
        </p:txBody>
      </p:sp>
      <p:sp>
        <p:nvSpPr>
          <p:cNvPr id="7" name="Text Placeholder 6">
            <a:extLst>
              <a:ext uri="{FF2B5EF4-FFF2-40B4-BE49-F238E27FC236}">
                <a16:creationId xmlns:a16="http://schemas.microsoft.com/office/drawing/2014/main" id="{5568067E-ED25-88E4-F301-38A96DE89FB5}"/>
              </a:ext>
            </a:extLst>
          </p:cNvPr>
          <p:cNvSpPr>
            <a:spLocks noGrp="1"/>
          </p:cNvSpPr>
          <p:nvPr>
            <p:ph type="body" sz="quarter" idx="3"/>
          </p:nvPr>
        </p:nvSpPr>
        <p:spPr>
          <a:xfrm>
            <a:off x="6017345" y="840505"/>
            <a:ext cx="5183188" cy="823912"/>
          </a:xfrm>
        </p:spPr>
        <p:txBody>
          <a:bodyPr/>
          <a:lstStyle/>
          <a:p>
            <a:r>
              <a:rPr lang="en-CA" dirty="0"/>
              <a:t>Été (avril à octobre)</a:t>
            </a:r>
          </a:p>
        </p:txBody>
      </p:sp>
      <p:sp>
        <p:nvSpPr>
          <p:cNvPr id="8" name="Content Placeholder 7">
            <a:extLst>
              <a:ext uri="{FF2B5EF4-FFF2-40B4-BE49-F238E27FC236}">
                <a16:creationId xmlns:a16="http://schemas.microsoft.com/office/drawing/2014/main" id="{47184430-CF46-0CC2-2C47-76C3B04F2C18}"/>
              </a:ext>
            </a:extLst>
          </p:cNvPr>
          <p:cNvSpPr>
            <a:spLocks noGrp="1"/>
          </p:cNvSpPr>
          <p:nvPr>
            <p:ph sz="quarter" idx="4"/>
          </p:nvPr>
        </p:nvSpPr>
        <p:spPr>
          <a:xfrm>
            <a:off x="6017345" y="1664417"/>
            <a:ext cx="5183188" cy="3684588"/>
          </a:xfrm>
        </p:spPr>
        <p:txBody>
          <a:bodyPr>
            <a:noAutofit/>
          </a:bodyPr>
          <a:lstStyle/>
          <a:p>
            <a:r>
              <a:rPr lang="en-CA" sz="2400" dirty="0">
                <a:ea typeface="Calibri"/>
                <a:cs typeface="Calibri"/>
              </a:rPr>
              <a:t>Le cycle de vie est prolongé à mesure que la température baisse. </a:t>
            </a:r>
          </a:p>
          <a:p>
            <a:pPr lvl="1">
              <a:buFont typeface="Courier New" panose="020B0604020202020204" pitchFamily="34" charset="0"/>
              <a:buChar char="o"/>
            </a:pPr>
            <a:r>
              <a:rPr lang="en-CA" sz="2000" dirty="0">
                <a:ea typeface="Calibri"/>
                <a:cs typeface="Calibri"/>
              </a:rPr>
              <a:t>18 jours à </a:t>
            </a:r>
            <a:r>
              <a:rPr lang="en-US" sz="2000" dirty="0">
                <a:ea typeface="Calibri"/>
                <a:cs typeface="Calibri"/>
              </a:rPr>
              <a:t>29 °C</a:t>
            </a:r>
            <a:endParaRPr lang="en-CA" sz="2000" dirty="0">
              <a:ea typeface="Calibri"/>
              <a:cs typeface="Calibri"/>
            </a:endParaRPr>
          </a:p>
          <a:p>
            <a:pPr lvl="1">
              <a:buFont typeface="Courier New" panose="020B0604020202020204" pitchFamily="34" charset="0"/>
              <a:buChar char="o"/>
            </a:pPr>
            <a:r>
              <a:rPr lang="en-CA" sz="2000" dirty="0">
                <a:ea typeface="Calibri"/>
                <a:cs typeface="Calibri"/>
              </a:rPr>
              <a:t>44 jours à</a:t>
            </a:r>
            <a:r>
              <a:rPr lang="en-US" sz="2000" dirty="0">
                <a:ea typeface="Calibri"/>
                <a:cs typeface="Calibri"/>
              </a:rPr>
              <a:t> 15 °C</a:t>
            </a:r>
            <a:endParaRPr lang="en-US" sz="2000" dirty="0"/>
          </a:p>
          <a:p>
            <a:pPr marL="457200" lvl="1" indent="0">
              <a:buNone/>
            </a:pPr>
            <a:endParaRPr lang="en-US" sz="2000" dirty="0">
              <a:ea typeface="Calibri"/>
              <a:cs typeface="Calibri"/>
            </a:endParaRPr>
          </a:p>
          <a:p>
            <a:r>
              <a:rPr lang="en-CA" sz="2400" dirty="0">
                <a:ea typeface="Calibri"/>
                <a:cs typeface="Calibri"/>
              </a:rPr>
              <a:t>Dans le sud du Canada, les conditions environnementales peuvent favoriser l'émergence d'adultes deux à quatre fois au cours de l'été, ce qui indique une possibilité limitée mais plausible d'établissement saisonnier.</a:t>
            </a:r>
          </a:p>
          <a:p>
            <a:pPr lvl="1">
              <a:buFont typeface="Courier New" panose="020B0604020202020204" pitchFamily="34" charset="0"/>
              <a:buChar char="o"/>
            </a:pPr>
            <a:r>
              <a:rPr lang="en-CA" sz="1900" dirty="0">
                <a:ea typeface="Calibri"/>
                <a:cs typeface="Calibri"/>
              </a:rPr>
              <a:t>Développement des pupes en mouches adultes : avril à septembre</a:t>
            </a:r>
          </a:p>
          <a:p>
            <a:pPr lvl="1">
              <a:buFont typeface="Courier New" panose="020B0604020202020204" pitchFamily="34" charset="0"/>
              <a:buChar char="o"/>
            </a:pPr>
            <a:r>
              <a:rPr lang="en-US" sz="1900" dirty="0">
                <a:ea typeface="Calibri"/>
                <a:cs typeface="Calibri"/>
              </a:rPr>
              <a:t>La maturation ovarienne des mouches adultes peut avoir lieu de mai à septembre</a:t>
            </a:r>
          </a:p>
        </p:txBody>
      </p:sp>
      <p:sp>
        <p:nvSpPr>
          <p:cNvPr id="5" name="Slide Number Placeholder 4">
            <a:extLst>
              <a:ext uri="{FF2B5EF4-FFF2-40B4-BE49-F238E27FC236}">
                <a16:creationId xmlns:a16="http://schemas.microsoft.com/office/drawing/2014/main" id="{7E0B4DD8-267D-444D-D770-B03A755F58B3}"/>
              </a:ext>
            </a:extLst>
          </p:cNvPr>
          <p:cNvSpPr>
            <a:spLocks noGrp="1"/>
          </p:cNvSpPr>
          <p:nvPr>
            <p:ph type="sldNum" sz="quarter" idx="12"/>
          </p:nvPr>
        </p:nvSpPr>
        <p:spPr>
          <a:xfrm>
            <a:off x="8455742" y="5515708"/>
            <a:ext cx="2743200" cy="365125"/>
          </a:xfrm>
        </p:spPr>
        <p:txBody>
          <a:bodyPr/>
          <a:lstStyle/>
          <a:p>
            <a:fld id="{C4E7A136-B623-44AA-A653-F7B0DDAA2C31}" type="slidenum">
              <a:rPr lang="en-US" smtClean="0"/>
              <a:t>16</a:t>
            </a:fld>
            <a:endParaRPr lang="en-US" dirty="0"/>
          </a:p>
        </p:txBody>
      </p:sp>
    </p:spTree>
    <p:extLst>
      <p:ext uri="{BB962C8B-B14F-4D97-AF65-F5344CB8AC3E}">
        <p14:creationId xmlns:p14="http://schemas.microsoft.com/office/powerpoint/2010/main" val="290711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26676-1E38-154C-855A-C7676F71D828}"/>
              </a:ext>
            </a:extLst>
          </p:cNvPr>
          <p:cNvSpPr>
            <a:spLocks noGrp="1"/>
          </p:cNvSpPr>
          <p:nvPr>
            <p:ph type="title"/>
          </p:nvPr>
        </p:nvSpPr>
        <p:spPr>
          <a:xfrm>
            <a:off x="137160" y="253366"/>
            <a:ext cx="10515600" cy="315911"/>
          </a:xfrm>
        </p:spPr>
        <p:txBody>
          <a:bodyPr>
            <a:normAutofit fontScale="90000"/>
          </a:bodyPr>
          <a:lstStyle/>
          <a:p>
            <a:r>
              <a:rPr lang="en-CA" sz="3600" b="1" dirty="0">
                <a:latin typeface="+mn-lt"/>
              </a:rPr>
              <a:t>Résultats scientifiques</a:t>
            </a:r>
          </a:p>
        </p:txBody>
      </p:sp>
      <p:sp>
        <p:nvSpPr>
          <p:cNvPr id="3" name="Content Placeholder 2">
            <a:extLst>
              <a:ext uri="{FF2B5EF4-FFF2-40B4-BE49-F238E27FC236}">
                <a16:creationId xmlns:a16="http://schemas.microsoft.com/office/drawing/2014/main" id="{81FEF157-D133-FBF7-88C4-FEA29F9CB03D}"/>
              </a:ext>
            </a:extLst>
          </p:cNvPr>
          <p:cNvSpPr>
            <a:spLocks noGrp="1"/>
          </p:cNvSpPr>
          <p:nvPr>
            <p:ph idx="1"/>
          </p:nvPr>
        </p:nvSpPr>
        <p:spPr>
          <a:xfrm>
            <a:off x="333375" y="619918"/>
            <a:ext cx="11020425" cy="5262563"/>
          </a:xfrm>
        </p:spPr>
        <p:txBody>
          <a:bodyPr>
            <a:noAutofit/>
          </a:bodyPr>
          <a:lstStyle/>
          <a:p>
            <a:r>
              <a:rPr lang="en-CA" sz="2000" dirty="0">
                <a:hlinkClick r:id="rId2"/>
              </a:rPr>
              <a:t>Virus apparentés au deltacoronavirus porcin chez les moineaux domestiques</a:t>
            </a:r>
            <a:endParaRPr lang="en-CA" sz="2000" dirty="0"/>
          </a:p>
          <a:p>
            <a:r>
              <a:rPr lang="en-CA" sz="2000" dirty="0">
                <a:hlinkClick r:id="rId3"/>
              </a:rPr>
              <a:t>Une approche multidisciplinaire pour identifier les interfaces de propagation des coronavirus des chauves-souris vers les élevages porcins en Italie | PLOS One</a:t>
            </a:r>
            <a:endParaRPr lang="en-CA" sz="2000" dirty="0"/>
          </a:p>
          <a:p>
            <a:r>
              <a:rPr lang="en-CA" sz="2000" dirty="0">
                <a:hlinkClick r:id="rId4"/>
              </a:rPr>
              <a:t>Apparition de la peste porcine africaine au Bangladesh : principales conclusions d'une enquête sur l'épidémie | BMC Veterinary Research | Texte intégral</a:t>
            </a:r>
            <a:endParaRPr lang="en-CA" sz="2000" dirty="0"/>
          </a:p>
          <a:p>
            <a:r>
              <a:rPr lang="en-CA" sz="2000" dirty="0">
                <a:hlinkClick r:id="rId5"/>
              </a:rPr>
              <a:t>Circulation du virus de la grippe D chez les bovins, les porcs, les équidés et les sangliers en Italie : une étude séro-épidémiologique</a:t>
            </a:r>
            <a:endParaRPr lang="en-CA" sz="2000" dirty="0"/>
          </a:p>
          <a:p>
            <a:r>
              <a:rPr lang="en-CA" sz="2000" dirty="0">
                <a:hlinkClick r:id="rId6"/>
              </a:rPr>
              <a:t>Sources et puits de diversité génomique du virus de la grippe A chez les porcs de 2009 à 2022 aux États-Unis | Journal of Virology</a:t>
            </a:r>
            <a:endParaRPr lang="en-CA" sz="2000" dirty="0"/>
          </a:p>
          <a:p>
            <a:r>
              <a:rPr lang="en-CA" sz="2000" dirty="0">
                <a:hlinkClick r:id="rId7"/>
              </a:rPr>
              <a:t>Identification des virus de la grippe H1N2 chez les dindes après transmission à partir de porcs et caractérisation in vitro – ScienceDirect</a:t>
            </a:r>
            <a:endParaRPr lang="en-CA" sz="2000" dirty="0"/>
          </a:p>
          <a:p>
            <a:r>
              <a:rPr lang="en-CA" sz="2000" dirty="0">
                <a:hlinkClick r:id="rId8"/>
              </a:rPr>
              <a:t>Caractérisation génomique complète de deux souches différentes du PRRSV-1 isolées chez un seul porc - Gong - 2025 - Transboundary and Emerging Diseases - Wiley Online Library</a:t>
            </a:r>
            <a:endParaRPr lang="en-CA" sz="2000" dirty="0"/>
          </a:p>
          <a:p>
            <a:r>
              <a:rPr lang="en-CA" sz="2000" dirty="0">
                <a:hlinkClick r:id="rId9"/>
              </a:rPr>
              <a:t>Épidémies de PPA au Vietnam (2019-2024) : aperçus et enseignements tirés | Veterinary Research Communications</a:t>
            </a:r>
            <a:endParaRPr lang="en-CA" sz="2000" dirty="0"/>
          </a:p>
          <a:p>
            <a:r>
              <a:rPr lang="en-CA" sz="2000" dirty="0">
                <a:hlinkClick r:id="rId10"/>
              </a:rPr>
              <a:t>Détection du virus de la peste porcine africaine de génotype II en Afrique de l'Ouest (2020) et sa co-circulation avec le génotype I endémique : implications pour la production porcine - Meki - 2025 - Transboundary and Emerging Diseases - Wiley Online Library</a:t>
            </a:r>
            <a:endParaRPr lang="en-CA" sz="2000" dirty="0"/>
          </a:p>
          <a:p>
            <a:endParaRPr lang="en-US" sz="2000" dirty="0"/>
          </a:p>
        </p:txBody>
      </p:sp>
      <p:sp>
        <p:nvSpPr>
          <p:cNvPr id="4" name="Slide Number Placeholder 3">
            <a:extLst>
              <a:ext uri="{FF2B5EF4-FFF2-40B4-BE49-F238E27FC236}">
                <a16:creationId xmlns:a16="http://schemas.microsoft.com/office/drawing/2014/main" id="{967D0A7E-DEFD-6928-3E85-F102CDC7660C}"/>
              </a:ext>
            </a:extLst>
          </p:cNvPr>
          <p:cNvSpPr>
            <a:spLocks noGrp="1"/>
          </p:cNvSpPr>
          <p:nvPr>
            <p:ph type="sldNum" sz="quarter" idx="12"/>
          </p:nvPr>
        </p:nvSpPr>
        <p:spPr/>
        <p:txBody>
          <a:bodyPr/>
          <a:lstStyle/>
          <a:p>
            <a:fld id="{C4E7A136-B623-44AA-A653-F7B0DDAA2C31}" type="slidenum">
              <a:rPr lang="en-US" smtClean="0"/>
              <a:t>17</a:t>
            </a:fld>
            <a:endParaRPr lang="en-US"/>
          </a:p>
        </p:txBody>
      </p:sp>
    </p:spTree>
    <p:extLst>
      <p:ext uri="{BB962C8B-B14F-4D97-AF65-F5344CB8AC3E}">
        <p14:creationId xmlns:p14="http://schemas.microsoft.com/office/powerpoint/2010/main" val="247296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35A92-D72E-C331-584C-52989DBEC591}"/>
              </a:ext>
            </a:extLst>
          </p:cNvPr>
          <p:cNvSpPr>
            <a:spLocks noGrp="1"/>
          </p:cNvSpPr>
          <p:nvPr>
            <p:ph type="title"/>
          </p:nvPr>
        </p:nvSpPr>
        <p:spPr>
          <a:xfrm>
            <a:off x="838200" y="136509"/>
            <a:ext cx="10515600" cy="697766"/>
          </a:xfrm>
        </p:spPr>
        <p:txBody>
          <a:bodyPr>
            <a:normAutofit/>
          </a:bodyPr>
          <a:lstStyle/>
          <a:p>
            <a:r>
              <a:rPr lang="en-CA" sz="3200" b="1" dirty="0">
                <a:latin typeface="+mn-lt"/>
              </a:rPr>
              <a:t>Résultats scientifiques</a:t>
            </a:r>
            <a:endParaRPr lang="en-CA" sz="3200" dirty="0"/>
          </a:p>
        </p:txBody>
      </p:sp>
      <p:sp>
        <p:nvSpPr>
          <p:cNvPr id="3" name="Content Placeholder 2">
            <a:extLst>
              <a:ext uri="{FF2B5EF4-FFF2-40B4-BE49-F238E27FC236}">
                <a16:creationId xmlns:a16="http://schemas.microsoft.com/office/drawing/2014/main" id="{274788DD-771E-51E3-AF55-67DECEF6B1CB}"/>
              </a:ext>
            </a:extLst>
          </p:cNvPr>
          <p:cNvSpPr>
            <a:spLocks noGrp="1"/>
          </p:cNvSpPr>
          <p:nvPr>
            <p:ph idx="1"/>
          </p:nvPr>
        </p:nvSpPr>
        <p:spPr>
          <a:xfrm>
            <a:off x="760046" y="974332"/>
            <a:ext cx="10515600" cy="5145113"/>
          </a:xfrm>
        </p:spPr>
        <p:txBody>
          <a:bodyPr>
            <a:noAutofit/>
          </a:bodyPr>
          <a:lstStyle/>
          <a:p>
            <a:r>
              <a:rPr lang="en-CA" sz="2000" dirty="0">
                <a:hlinkClick r:id="rId3"/>
              </a:rPr>
              <a:t>Pathogénicité du premier </a:t>
            </a:r>
            <a:r>
              <a:rPr lang="en-CA" sz="2000" dirty="0" err="1">
                <a:hlinkClick r:id="rId3"/>
              </a:rPr>
              <a:t>sénécavirus </a:t>
            </a:r>
            <a:r>
              <a:rPr lang="en-CA" sz="2000" dirty="0">
                <a:hlinkClick r:id="rId3"/>
              </a:rPr>
              <a:t>A d'origine buffaloise chez les porcelets et les buffles conventionnels - Zhou - 2025 - Maladies transfrontalières et émergentes - Bibliothèque en ligne Wiley</a:t>
            </a:r>
            <a:endParaRPr lang="en-CA" sz="2000" dirty="0"/>
          </a:p>
          <a:p>
            <a:r>
              <a:rPr lang="en-CA" sz="2000" dirty="0">
                <a:hlinkClick r:id="rId4"/>
              </a:rPr>
              <a:t>Excrétion fécale et environnementale du virus de la grippe A chez les porcs brésiliens : preuves génomiques d'une transmission récente de l'homme au porc</a:t>
            </a:r>
            <a:endParaRPr lang="en-CA" sz="2000" dirty="0"/>
          </a:p>
          <a:p>
            <a:r>
              <a:rPr lang="en-CA" sz="2000" dirty="0">
                <a:hlinkClick r:id="rId5"/>
              </a:rPr>
              <a:t>Analyse épidémiologique et moléculaire rétrospective du circovirus porcin 3 dans les élevages américains de porcs en phase de croissance-finition – ScienceDirect</a:t>
            </a:r>
            <a:endParaRPr lang="en-CA" sz="2000" dirty="0"/>
          </a:p>
          <a:p>
            <a:r>
              <a:rPr lang="en-CA" sz="2000" dirty="0">
                <a:hlinkClick r:id="rId6"/>
              </a:rPr>
              <a:t>Évaluation de la protection croisée du vaccin ASFV-G-ΔI177L contre la peste porcine africaine entre les biotypes ASFV</a:t>
            </a:r>
            <a:endParaRPr lang="en-CA" sz="2000" dirty="0"/>
          </a:p>
          <a:p>
            <a:r>
              <a:rPr lang="en-CA" sz="2000" dirty="0">
                <a:hlinkClick r:id="rId7"/>
              </a:rPr>
              <a:t>La surveillance active du virus de la grippe A chez les porcs révèle un réassortiment et une co-circulation au sein des exploitations agricoles de sous-types et de clades génétiques distincts – ScienceDirect</a:t>
            </a:r>
            <a:endParaRPr lang="en-CA" sz="2000" dirty="0"/>
          </a:p>
          <a:p>
            <a:r>
              <a:rPr lang="en-CA" sz="2000" dirty="0">
                <a:hlinkClick r:id="rId8"/>
              </a:rPr>
              <a:t>Menaces émergentes du clade 2.3.4.4b du virus HPAI H5N1 chez les porcs : lacunes dans les connaissances et nécessité d'une approche « One Health »</a:t>
            </a:r>
            <a:endParaRPr lang="en-CA" sz="2000" dirty="0"/>
          </a:p>
          <a:p>
            <a:r>
              <a:rPr lang="en-CA" sz="2000" dirty="0">
                <a:hlinkClick r:id="rId9"/>
              </a:rPr>
              <a:t>Première détection de </a:t>
            </a:r>
            <a:r>
              <a:rPr lang="en-CA" sz="2000" dirty="0" err="1">
                <a:hlinkClick r:id="rId9"/>
              </a:rPr>
              <a:t>l'orthopneumovirus</a:t>
            </a:r>
            <a:r>
              <a:rPr lang="en-CA" sz="2000" dirty="0">
                <a:hlinkClick r:id="rId9"/>
              </a:rPr>
              <a:t> porcin dans une exploitation porcine en Suède : rapport de cas</a:t>
            </a:r>
            <a:endParaRPr lang="en-CA" sz="2000" dirty="0"/>
          </a:p>
          <a:p>
            <a:r>
              <a:rPr lang="en-CA" sz="2000" dirty="0">
                <a:hlinkClick r:id="rId10"/>
              </a:rPr>
              <a:t>Perturbation de la transmission du virus de la grippe A chez les porcs génétiquement modifiés</a:t>
            </a:r>
            <a:endParaRPr lang="en-CA" sz="2000" dirty="0"/>
          </a:p>
        </p:txBody>
      </p:sp>
      <p:sp>
        <p:nvSpPr>
          <p:cNvPr id="4" name="Slide Number Placeholder 3">
            <a:extLst>
              <a:ext uri="{FF2B5EF4-FFF2-40B4-BE49-F238E27FC236}">
                <a16:creationId xmlns:a16="http://schemas.microsoft.com/office/drawing/2014/main" id="{0F7413F3-8FE7-2138-AB0E-BA48C5528041}"/>
              </a:ext>
            </a:extLst>
          </p:cNvPr>
          <p:cNvSpPr>
            <a:spLocks noGrp="1"/>
          </p:cNvSpPr>
          <p:nvPr>
            <p:ph type="sldNum" sz="quarter" idx="12"/>
          </p:nvPr>
        </p:nvSpPr>
        <p:spPr/>
        <p:txBody>
          <a:bodyPr/>
          <a:lstStyle/>
          <a:p>
            <a:fld id="{C4E7A136-B623-44AA-A653-F7B0DDAA2C31}" type="slidenum">
              <a:rPr lang="en-US" smtClean="0"/>
              <a:t>18</a:t>
            </a:fld>
            <a:endParaRPr lang="en-US"/>
          </a:p>
        </p:txBody>
      </p:sp>
    </p:spTree>
    <p:extLst>
      <p:ext uri="{BB962C8B-B14F-4D97-AF65-F5344CB8AC3E}">
        <p14:creationId xmlns:p14="http://schemas.microsoft.com/office/powerpoint/2010/main" val="3530891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649"/>
            <a:ext cx="10515600" cy="886839"/>
          </a:xfrm>
        </p:spPr>
        <p:txBody>
          <a:bodyPr>
            <a:normAutofit fontScale="90000"/>
          </a:bodyPr>
          <a:lstStyle/>
          <a:p>
            <a:r>
              <a:rPr lang="en-CA" b="1" dirty="0">
                <a:latin typeface="+mn-lt"/>
              </a:rPr>
              <a:t>Tendances relatives à la peste porcine africaine</a:t>
            </a:r>
            <a:endParaRPr lang="en-US" b="1" dirty="0">
              <a:latin typeface="+mn-lt"/>
            </a:endParaRPr>
          </a:p>
        </p:txBody>
      </p:sp>
      <p:sp>
        <p:nvSpPr>
          <p:cNvPr id="4" name="Slide Number Placeholder 3"/>
          <p:cNvSpPr>
            <a:spLocks noGrp="1"/>
          </p:cNvSpPr>
          <p:nvPr>
            <p:ph type="sldNum" sz="quarter" idx="12"/>
          </p:nvPr>
        </p:nvSpPr>
        <p:spPr/>
        <p:txBody>
          <a:bodyPr/>
          <a:lstStyle/>
          <a:p>
            <a:fld id="{C4E7A136-B623-44AA-A653-F7B0DDAA2C31}" type="slidenum">
              <a:rPr lang="en-US" smtClean="0"/>
              <a:t>2</a:t>
            </a:fld>
            <a:endParaRPr lang="en-US"/>
          </a:p>
        </p:txBody>
      </p:sp>
      <p:sp>
        <p:nvSpPr>
          <p:cNvPr id="14" name="TextBox 13">
            <a:extLst>
              <a:ext uri="{FF2B5EF4-FFF2-40B4-BE49-F238E27FC236}">
                <a16:creationId xmlns:a16="http://schemas.microsoft.com/office/drawing/2014/main" id="{615DC5C9-1CB4-D682-969F-D962B84EB7B8}"/>
              </a:ext>
            </a:extLst>
          </p:cNvPr>
          <p:cNvSpPr txBox="1"/>
          <p:nvPr/>
        </p:nvSpPr>
        <p:spPr>
          <a:xfrm>
            <a:off x="6096000" y="6017812"/>
            <a:ext cx="6439121" cy="338554"/>
          </a:xfrm>
          <a:prstGeom prst="rect">
            <a:avLst/>
          </a:prstGeom>
          <a:noFill/>
        </p:spPr>
        <p:txBody>
          <a:bodyPr wrap="square">
            <a:spAutoFit/>
          </a:bodyPr>
          <a:lstStyle/>
          <a:p>
            <a:r>
              <a:rPr lang="en-CA" sz="1600" dirty="0">
                <a:hlinkClick r:id="rId3"/>
              </a:rPr>
              <a:t>WOAH - asf-report-69.pdf</a:t>
            </a:r>
            <a:endParaRPr lang="en-CA" sz="1600" dirty="0"/>
          </a:p>
        </p:txBody>
      </p:sp>
      <p:sp>
        <p:nvSpPr>
          <p:cNvPr id="8" name="TextBox 7">
            <a:extLst>
              <a:ext uri="{FF2B5EF4-FFF2-40B4-BE49-F238E27FC236}">
                <a16:creationId xmlns:a16="http://schemas.microsoft.com/office/drawing/2014/main" id="{9F9AC441-9F9F-8F7F-BBF0-1A50566B028A}"/>
              </a:ext>
            </a:extLst>
          </p:cNvPr>
          <p:cNvSpPr txBox="1"/>
          <p:nvPr/>
        </p:nvSpPr>
        <p:spPr>
          <a:xfrm>
            <a:off x="559201" y="2090172"/>
            <a:ext cx="4389814" cy="2677656"/>
          </a:xfrm>
          <a:prstGeom prst="rect">
            <a:avLst/>
          </a:prstGeom>
          <a:noFill/>
        </p:spPr>
        <p:txBody>
          <a:bodyPr wrap="square" rtlCol="0">
            <a:spAutoFit/>
          </a:bodyPr>
          <a:lstStyle/>
          <a:p>
            <a:pPr marL="457200" indent="-457200">
              <a:buFont typeface="Arial" panose="020B0604020202020204" pitchFamily="34" charset="0"/>
              <a:buChar char="•"/>
            </a:pPr>
            <a:r>
              <a:rPr lang="en-CA" sz="2800" dirty="0"/>
              <a:t>Les cas chez les sangliers sauvages ont fortement augmenté en Europe pendant l'hiver, puis ont commencé à diminuer au printemps.</a:t>
            </a:r>
          </a:p>
          <a:p>
            <a:pPr marL="457200" indent="-457200">
              <a:buFont typeface="Arial" panose="020B0604020202020204" pitchFamily="34" charset="0"/>
              <a:buChar char="•"/>
            </a:pPr>
            <a:r>
              <a:rPr lang="en-CA" sz="2800" dirty="0"/>
              <a:t>Cette baisse s'est poursuivie jusqu'à l'automne</a:t>
            </a:r>
          </a:p>
        </p:txBody>
      </p:sp>
      <p:pic>
        <p:nvPicPr>
          <p:cNvPr id="7" name="Picture 6">
            <a:extLst>
              <a:ext uri="{FF2B5EF4-FFF2-40B4-BE49-F238E27FC236}">
                <a16:creationId xmlns:a16="http://schemas.microsoft.com/office/drawing/2014/main" id="{82099791-82F1-CED9-8D8B-4A2C3FE66D61}"/>
              </a:ext>
            </a:extLst>
          </p:cNvPr>
          <p:cNvPicPr>
            <a:picLocks noChangeAspect="1"/>
          </p:cNvPicPr>
          <p:nvPr/>
        </p:nvPicPr>
        <p:blipFill>
          <a:blip r:embed="rId4"/>
          <a:stretch>
            <a:fillRect/>
          </a:stretch>
        </p:blipFill>
        <p:spPr>
          <a:xfrm>
            <a:off x="5704514" y="1470789"/>
            <a:ext cx="6202868" cy="44593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6757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8B692A-0AFC-578D-C69A-878CDC51332A}"/>
              </a:ext>
            </a:extLst>
          </p:cNvPr>
          <p:cNvPicPr>
            <a:picLocks noChangeAspect="1"/>
          </p:cNvPicPr>
          <p:nvPr/>
        </p:nvPicPr>
        <p:blipFill>
          <a:blip r:embed="rId3"/>
          <a:stretch>
            <a:fillRect/>
          </a:stretch>
        </p:blipFill>
        <p:spPr>
          <a:xfrm>
            <a:off x="5599712" y="615233"/>
            <a:ext cx="6600873" cy="4914936"/>
          </a:xfrm>
          <a:prstGeom prst="rect">
            <a:avLst/>
          </a:prstGeom>
        </p:spPr>
      </p:pic>
      <p:sp>
        <p:nvSpPr>
          <p:cNvPr id="2" name="Title 1"/>
          <p:cNvSpPr>
            <a:spLocks noGrp="1"/>
          </p:cNvSpPr>
          <p:nvPr>
            <p:ph type="title"/>
          </p:nvPr>
        </p:nvSpPr>
        <p:spPr>
          <a:xfrm>
            <a:off x="713198" y="195156"/>
            <a:ext cx="10515600" cy="924020"/>
          </a:xfrm>
        </p:spPr>
        <p:txBody>
          <a:bodyPr/>
          <a:lstStyle/>
          <a:p>
            <a:r>
              <a:rPr lang="en-CA" b="1" dirty="0">
                <a:latin typeface="+mn-lt"/>
              </a:rPr>
              <a:t>Cas d'ASF - Europe</a:t>
            </a:r>
          </a:p>
        </p:txBody>
      </p:sp>
      <p:sp>
        <p:nvSpPr>
          <p:cNvPr id="3" name="Content Placeholder 2"/>
          <p:cNvSpPr>
            <a:spLocks noGrp="1"/>
          </p:cNvSpPr>
          <p:nvPr>
            <p:ph idx="1"/>
          </p:nvPr>
        </p:nvSpPr>
        <p:spPr>
          <a:xfrm>
            <a:off x="0" y="1178831"/>
            <a:ext cx="5731849" cy="4351338"/>
          </a:xfrm>
        </p:spPr>
        <p:txBody>
          <a:bodyPr>
            <a:noAutofit/>
          </a:bodyPr>
          <a:lstStyle/>
          <a:p>
            <a:r>
              <a:rPr lang="en-CA" sz="2000" dirty="0"/>
              <a:t>Pas de changement majeur dans la répartition depuis le dernier rapport</a:t>
            </a:r>
          </a:p>
          <a:p>
            <a:pPr lvl="1"/>
            <a:r>
              <a:rPr lang="en-CA" sz="2000" b="1" dirty="0"/>
              <a:t>1 299 </a:t>
            </a:r>
            <a:r>
              <a:rPr lang="en-CA" sz="2000" dirty="0"/>
              <a:t>cas en Europe au troisième trimestre</a:t>
            </a:r>
          </a:p>
          <a:p>
            <a:pPr lvl="1"/>
            <a:r>
              <a:rPr lang="en-CA" sz="2000" b="1" dirty="0"/>
              <a:t>212 </a:t>
            </a:r>
            <a:r>
              <a:rPr lang="en-CA" sz="2000" dirty="0"/>
              <a:t>cas recensés jusqu'à présent au quatrième trimestre</a:t>
            </a:r>
          </a:p>
          <a:p>
            <a:r>
              <a:rPr lang="en-CA" sz="2000" dirty="0"/>
              <a:t>Aucune nouvelle </a:t>
            </a:r>
            <a:r>
              <a:rPr lang="en-CA" sz="2000" dirty="0">
                <a:hlinkClick r:id="rId4"/>
              </a:rPr>
              <a:t>déclaration d'indemité </a:t>
            </a:r>
            <a:endParaRPr lang="en-CA" sz="2000" dirty="0"/>
          </a:p>
          <a:p>
            <a:r>
              <a:rPr lang="en-CA" sz="2000" dirty="0"/>
              <a:t>cas dans les États baltes sur des exploitations domestiques</a:t>
            </a:r>
          </a:p>
        </p:txBody>
      </p:sp>
      <p:sp>
        <p:nvSpPr>
          <p:cNvPr id="5" name="Slide Number Placeholder 4"/>
          <p:cNvSpPr>
            <a:spLocks noGrp="1"/>
          </p:cNvSpPr>
          <p:nvPr>
            <p:ph type="sldNum" sz="quarter" idx="12"/>
          </p:nvPr>
        </p:nvSpPr>
        <p:spPr/>
        <p:txBody>
          <a:bodyPr/>
          <a:lstStyle/>
          <a:p>
            <a:fld id="{C4E7A136-B623-44AA-A653-F7B0DDAA2C31}" type="slidenum">
              <a:rPr lang="en-US" smtClean="0"/>
              <a:t>3</a:t>
            </a:fld>
            <a:endParaRPr lang="en-US" dirty="0"/>
          </a:p>
        </p:txBody>
      </p:sp>
      <p:sp>
        <p:nvSpPr>
          <p:cNvPr id="9" name="TextBox 8">
            <a:extLst>
              <a:ext uri="{FF2B5EF4-FFF2-40B4-BE49-F238E27FC236}">
                <a16:creationId xmlns:a16="http://schemas.microsoft.com/office/drawing/2014/main" id="{18103077-442C-9BCD-C39A-6498FD1D2293}"/>
              </a:ext>
            </a:extLst>
          </p:cNvPr>
          <p:cNvSpPr txBox="1"/>
          <p:nvPr/>
        </p:nvSpPr>
        <p:spPr>
          <a:xfrm>
            <a:off x="7389090" y="5722244"/>
            <a:ext cx="4802909" cy="369332"/>
          </a:xfrm>
          <a:prstGeom prst="rect">
            <a:avLst/>
          </a:prstGeom>
          <a:noFill/>
        </p:spPr>
        <p:txBody>
          <a:bodyPr wrap="square">
            <a:spAutoFit/>
          </a:bodyPr>
          <a:lstStyle/>
          <a:p>
            <a:r>
              <a:rPr lang="en-CA" dirty="0">
                <a:solidFill>
                  <a:schemeClr val="accent5">
                    <a:lumMod val="50000"/>
                  </a:schemeClr>
                </a:solidFill>
                <a:hlinkClick r:id="rId5">
                  <a:extLst>
                    <a:ext uri="{A12FA001-AC4F-418D-AE19-62706E023703}">
                      <ahyp:hlinkClr xmlns:ahyp="http://schemas.microsoft.com/office/drawing/2018/hyperlinkcolor" val="tx"/>
                    </a:ext>
                  </a:extLst>
                </a:hlinkClick>
              </a:rPr>
              <a:t>https://empres-i.apps.fao.</a:t>
            </a:r>
            <a:r>
              <a:rPr lang="en-CA" dirty="0">
                <a:solidFill>
                  <a:schemeClr val="accent5">
                    <a:lumMod val="50000"/>
                  </a:schemeClr>
                </a:solidFill>
              </a:rPr>
              <a:t>org/general </a:t>
            </a:r>
          </a:p>
        </p:txBody>
      </p:sp>
      <p:sp>
        <p:nvSpPr>
          <p:cNvPr id="10" name="TextBox 9">
            <a:extLst>
              <a:ext uri="{FF2B5EF4-FFF2-40B4-BE49-F238E27FC236}">
                <a16:creationId xmlns:a16="http://schemas.microsoft.com/office/drawing/2014/main" id="{469C9540-263E-CA67-824D-185A914FF337}"/>
              </a:ext>
            </a:extLst>
          </p:cNvPr>
          <p:cNvSpPr txBox="1"/>
          <p:nvPr/>
        </p:nvSpPr>
        <p:spPr>
          <a:xfrm>
            <a:off x="9841478" y="5160837"/>
            <a:ext cx="2359107" cy="369332"/>
          </a:xfrm>
          <a:prstGeom prst="rect">
            <a:avLst/>
          </a:prstGeom>
          <a:solidFill>
            <a:schemeClr val="bg1">
              <a:lumMod val="85000"/>
            </a:schemeClr>
          </a:solidFill>
        </p:spPr>
        <p:txBody>
          <a:bodyPr wrap="none" rtlCol="0">
            <a:spAutoFit/>
          </a:bodyPr>
          <a:lstStyle/>
          <a:p>
            <a:r>
              <a:rPr lang="en-CA" dirty="0"/>
              <a:t>Cas de PPA en Europe au troisième trimestre</a:t>
            </a:r>
          </a:p>
        </p:txBody>
      </p:sp>
      <p:sp>
        <p:nvSpPr>
          <p:cNvPr id="13" name="Flowchart: Connector 12">
            <a:extLst>
              <a:ext uri="{FF2B5EF4-FFF2-40B4-BE49-F238E27FC236}">
                <a16:creationId xmlns:a16="http://schemas.microsoft.com/office/drawing/2014/main" id="{6CE60A2E-71A2-7BE2-4550-9888B0F0A270}"/>
              </a:ext>
            </a:extLst>
          </p:cNvPr>
          <p:cNvSpPr/>
          <p:nvPr/>
        </p:nvSpPr>
        <p:spPr>
          <a:xfrm>
            <a:off x="5740435" y="6513989"/>
            <a:ext cx="138223" cy="148855"/>
          </a:xfrm>
          <a:prstGeom prst="flowChartConnector">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lowchart: Connector 13">
            <a:extLst>
              <a:ext uri="{FF2B5EF4-FFF2-40B4-BE49-F238E27FC236}">
                <a16:creationId xmlns:a16="http://schemas.microsoft.com/office/drawing/2014/main" id="{FA514AE2-7D85-E957-38B5-9C71ADA2FC8A}"/>
              </a:ext>
            </a:extLst>
          </p:cNvPr>
          <p:cNvSpPr/>
          <p:nvPr/>
        </p:nvSpPr>
        <p:spPr>
          <a:xfrm>
            <a:off x="5740435" y="6240093"/>
            <a:ext cx="138223" cy="148855"/>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9EF615D3-177B-F4F0-8F52-723B5E025C93}"/>
              </a:ext>
            </a:extLst>
          </p:cNvPr>
          <p:cNvSpPr txBox="1"/>
          <p:nvPr/>
        </p:nvSpPr>
        <p:spPr>
          <a:xfrm>
            <a:off x="5878658" y="6132567"/>
            <a:ext cx="1675780" cy="646331"/>
          </a:xfrm>
          <a:prstGeom prst="rect">
            <a:avLst/>
          </a:prstGeom>
          <a:noFill/>
        </p:spPr>
        <p:txBody>
          <a:bodyPr wrap="none" rtlCol="0">
            <a:spAutoFit/>
          </a:bodyPr>
          <a:lstStyle/>
          <a:p>
            <a:r>
              <a:rPr lang="en-CA" dirty="0"/>
              <a:t>Porcs domestiques</a:t>
            </a:r>
          </a:p>
          <a:p>
            <a:r>
              <a:rPr lang="en-CA" dirty="0"/>
              <a:t>Sangliers</a:t>
            </a:r>
          </a:p>
        </p:txBody>
      </p:sp>
      <p:pic>
        <p:nvPicPr>
          <p:cNvPr id="12" name="Picture 11">
            <a:extLst>
              <a:ext uri="{FF2B5EF4-FFF2-40B4-BE49-F238E27FC236}">
                <a16:creationId xmlns:a16="http://schemas.microsoft.com/office/drawing/2014/main" id="{ECE39411-704A-BA3C-5BE8-1A7EE77106F6}"/>
              </a:ext>
            </a:extLst>
          </p:cNvPr>
          <p:cNvPicPr>
            <a:picLocks noChangeAspect="1"/>
          </p:cNvPicPr>
          <p:nvPr/>
        </p:nvPicPr>
        <p:blipFill>
          <a:blip r:embed="rId6"/>
          <a:stretch>
            <a:fillRect/>
          </a:stretch>
        </p:blipFill>
        <p:spPr>
          <a:xfrm>
            <a:off x="137292" y="3695179"/>
            <a:ext cx="2733025" cy="3076876"/>
          </a:xfrm>
          <a:prstGeom prst="rect">
            <a:avLst/>
          </a:prstGeom>
        </p:spPr>
      </p:pic>
      <p:sp>
        <p:nvSpPr>
          <p:cNvPr id="17" name="TextBox 16">
            <a:extLst>
              <a:ext uri="{FF2B5EF4-FFF2-40B4-BE49-F238E27FC236}">
                <a16:creationId xmlns:a16="http://schemas.microsoft.com/office/drawing/2014/main" id="{5E3DCC25-D0FB-A91E-39E4-AC1E915878CD}"/>
              </a:ext>
            </a:extLst>
          </p:cNvPr>
          <p:cNvSpPr txBox="1"/>
          <p:nvPr/>
        </p:nvSpPr>
        <p:spPr>
          <a:xfrm>
            <a:off x="67110" y="5945188"/>
            <a:ext cx="2902141" cy="369332"/>
          </a:xfrm>
          <a:prstGeom prst="rect">
            <a:avLst/>
          </a:prstGeom>
          <a:noFill/>
        </p:spPr>
        <p:txBody>
          <a:bodyPr wrap="none" rtlCol="0">
            <a:spAutoFit/>
          </a:bodyPr>
          <a:lstStyle/>
          <a:p>
            <a:r>
              <a:rPr lang="en-CA" dirty="0">
                <a:highlight>
                  <a:srgbClr val="C0C0C0"/>
                </a:highlight>
                <a:hlinkClick r:id="rId7"/>
              </a:rPr>
              <a:t>Crédit cartographique : Vincent </a:t>
            </a:r>
            <a:r>
              <a:rPr lang="en-CA" dirty="0" err="1">
                <a:highlight>
                  <a:srgbClr val="C0C0C0"/>
                </a:highlight>
                <a:hlinkClick r:id="rId7"/>
              </a:rPr>
              <a:t>ter </a:t>
            </a:r>
            <a:r>
              <a:rPr lang="en-CA" dirty="0">
                <a:highlight>
                  <a:srgbClr val="C0C0C0"/>
                </a:highlight>
                <a:hlinkClick r:id="rId7"/>
              </a:rPr>
              <a:t>Beek</a:t>
            </a:r>
            <a:endParaRPr lang="en-CA" dirty="0">
              <a:highlight>
                <a:srgbClr val="C0C0C0"/>
              </a:highlight>
            </a:endParaRPr>
          </a:p>
        </p:txBody>
      </p:sp>
      <p:sp>
        <p:nvSpPr>
          <p:cNvPr id="6" name="TextBox 5">
            <a:extLst>
              <a:ext uri="{FF2B5EF4-FFF2-40B4-BE49-F238E27FC236}">
                <a16:creationId xmlns:a16="http://schemas.microsoft.com/office/drawing/2014/main" id="{8E8FCB5A-5C26-320C-B6AF-A38282112A09}"/>
              </a:ext>
            </a:extLst>
          </p:cNvPr>
          <p:cNvSpPr txBox="1"/>
          <p:nvPr/>
        </p:nvSpPr>
        <p:spPr>
          <a:xfrm>
            <a:off x="2969251" y="3702720"/>
            <a:ext cx="2392862" cy="1477328"/>
          </a:xfrm>
          <a:prstGeom prst="rect">
            <a:avLst/>
          </a:prstGeom>
          <a:noFill/>
        </p:spPr>
        <p:txBody>
          <a:bodyPr wrap="square">
            <a:spAutoFit/>
          </a:bodyPr>
          <a:lstStyle/>
          <a:p>
            <a:r>
              <a:rPr lang="en-CA" dirty="0">
                <a:hlinkClick r:id="rId8"/>
              </a:rPr>
              <a:t>Huit ans de peste porcine africaine dans les États baltes : réflexions épidémiologiques</a:t>
            </a:r>
            <a:endParaRPr lang="en-CA" dirty="0"/>
          </a:p>
        </p:txBody>
      </p:sp>
    </p:spTree>
    <p:extLst>
      <p:ext uri="{BB962C8B-B14F-4D97-AF65-F5344CB8AC3E}">
        <p14:creationId xmlns:p14="http://schemas.microsoft.com/office/powerpoint/2010/main" val="765652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342F0D-D805-6428-754B-CB63B272905B}"/>
              </a:ext>
            </a:extLst>
          </p:cNvPr>
          <p:cNvPicPr>
            <a:picLocks noChangeAspect="1"/>
          </p:cNvPicPr>
          <p:nvPr/>
        </p:nvPicPr>
        <p:blipFill>
          <a:blip r:embed="rId3"/>
          <a:stretch>
            <a:fillRect/>
          </a:stretch>
        </p:blipFill>
        <p:spPr>
          <a:xfrm>
            <a:off x="6507864" y="3957027"/>
            <a:ext cx="5389431" cy="2795218"/>
          </a:xfrm>
          <a:prstGeom prst="rect">
            <a:avLst/>
          </a:prstGeom>
        </p:spPr>
      </p:pic>
      <p:pic>
        <p:nvPicPr>
          <p:cNvPr id="7" name="Picture 6">
            <a:extLst>
              <a:ext uri="{FF2B5EF4-FFF2-40B4-BE49-F238E27FC236}">
                <a16:creationId xmlns:a16="http://schemas.microsoft.com/office/drawing/2014/main" id="{349583F9-894A-A191-F394-280171EAC8A2}"/>
              </a:ext>
            </a:extLst>
          </p:cNvPr>
          <p:cNvPicPr>
            <a:picLocks noChangeAspect="1"/>
          </p:cNvPicPr>
          <p:nvPr/>
        </p:nvPicPr>
        <p:blipFill>
          <a:blip r:embed="rId4"/>
          <a:stretch>
            <a:fillRect/>
          </a:stretch>
        </p:blipFill>
        <p:spPr>
          <a:xfrm>
            <a:off x="7068360" y="0"/>
            <a:ext cx="5123640" cy="3802651"/>
          </a:xfrm>
          <a:prstGeom prst="rect">
            <a:avLst/>
          </a:prstGeom>
        </p:spPr>
      </p:pic>
      <p:sp>
        <p:nvSpPr>
          <p:cNvPr id="2" name="Title 1"/>
          <p:cNvSpPr>
            <a:spLocks noGrp="1"/>
          </p:cNvSpPr>
          <p:nvPr>
            <p:ph type="title"/>
          </p:nvPr>
        </p:nvSpPr>
        <p:spPr>
          <a:xfrm>
            <a:off x="95795" y="54897"/>
            <a:ext cx="6096000" cy="1325563"/>
          </a:xfrm>
        </p:spPr>
        <p:txBody>
          <a:bodyPr>
            <a:normAutofit/>
          </a:bodyPr>
          <a:lstStyle/>
          <a:p>
            <a:r>
              <a:rPr lang="en-CA" sz="3600" b="1" dirty="0">
                <a:latin typeface="+mn-lt"/>
              </a:rPr>
              <a:t>Cas d'ASF – Asie (3e trimestre)</a:t>
            </a:r>
          </a:p>
        </p:txBody>
      </p:sp>
      <p:sp>
        <p:nvSpPr>
          <p:cNvPr id="3" name="Content Placeholder 2"/>
          <p:cNvSpPr>
            <a:spLocks noGrp="1"/>
          </p:cNvSpPr>
          <p:nvPr>
            <p:ph sz="half" idx="1"/>
          </p:nvPr>
        </p:nvSpPr>
        <p:spPr>
          <a:xfrm>
            <a:off x="272437" y="1094711"/>
            <a:ext cx="5742716" cy="5498970"/>
          </a:xfrm>
        </p:spPr>
        <p:txBody>
          <a:bodyPr>
            <a:noAutofit/>
          </a:bodyPr>
          <a:lstStyle/>
          <a:p>
            <a:r>
              <a:rPr lang="en-US" dirty="0"/>
              <a:t>Niveau d'infection toujours élevé dans toute l'Asie, le Vietnam enregistrant le plus grand nombre de cas</a:t>
            </a:r>
          </a:p>
          <a:p>
            <a:r>
              <a:rPr lang="en-US" dirty="0"/>
              <a:t>Au quatrième trimestre, l'épidémie à Taïwan est la plus notable</a:t>
            </a:r>
          </a:p>
          <a:p>
            <a:pPr lvl="1"/>
            <a:r>
              <a:rPr lang="en-US" sz="2000" dirty="0"/>
              <a:t>Taïwan avait déclaré être indemne de PPA</a:t>
            </a:r>
          </a:p>
          <a:p>
            <a:pPr lvl="1"/>
            <a:r>
              <a:rPr lang="en-US" sz="2000" dirty="0"/>
              <a:t>Le cas récent est génétiquement très similaire aux souches chinoises et vietnamiennes</a:t>
            </a:r>
          </a:p>
          <a:p>
            <a:pPr lvl="1"/>
            <a:r>
              <a:rPr lang="en-US" sz="2000" dirty="0">
                <a:hlinkClick r:id="rId5"/>
              </a:rPr>
              <a:t>Une source probable : des déchets de cuisine mal traités</a:t>
            </a:r>
            <a:endParaRPr lang="en-US" sz="2000" dirty="0"/>
          </a:p>
          <a:p>
            <a:pPr lvl="1"/>
            <a:r>
              <a:rPr lang="en-CA" sz="2000" dirty="0">
                <a:hlinkClick r:id="rId6"/>
              </a:rPr>
              <a:t>Taïwan confirme un cas de PPA génétiquement lié à la Chine et au Vietnam. Quelles conséquences pour la biosécurité porcine mondiale ? | Farms.com</a:t>
            </a:r>
            <a:endParaRPr lang="en-US" sz="2000" dirty="0"/>
          </a:p>
        </p:txBody>
      </p:sp>
      <p:sp>
        <p:nvSpPr>
          <p:cNvPr id="5" name="Slide Number Placeholder 4"/>
          <p:cNvSpPr>
            <a:spLocks noGrp="1"/>
          </p:cNvSpPr>
          <p:nvPr>
            <p:ph type="sldNum" sz="quarter" idx="12"/>
          </p:nvPr>
        </p:nvSpPr>
        <p:spPr/>
        <p:txBody>
          <a:bodyPr/>
          <a:lstStyle/>
          <a:p>
            <a:fld id="{C4E7A136-B623-44AA-A653-F7B0DDAA2C31}" type="slidenum">
              <a:rPr lang="en-US" smtClean="0"/>
              <a:t>4</a:t>
            </a:fld>
            <a:endParaRPr lang="en-US"/>
          </a:p>
        </p:txBody>
      </p:sp>
      <p:sp>
        <p:nvSpPr>
          <p:cNvPr id="10" name="TextBox 9">
            <a:extLst>
              <a:ext uri="{FF2B5EF4-FFF2-40B4-BE49-F238E27FC236}">
                <a16:creationId xmlns:a16="http://schemas.microsoft.com/office/drawing/2014/main" id="{2588D820-AA5F-06EC-06F3-5C32860B791E}"/>
              </a:ext>
            </a:extLst>
          </p:cNvPr>
          <p:cNvSpPr txBox="1"/>
          <p:nvPr/>
        </p:nvSpPr>
        <p:spPr>
          <a:xfrm>
            <a:off x="9021651" y="0"/>
            <a:ext cx="3160825" cy="646331"/>
          </a:xfrm>
          <a:prstGeom prst="rect">
            <a:avLst/>
          </a:prstGeom>
          <a:solidFill>
            <a:schemeClr val="bg1">
              <a:lumMod val="95000"/>
            </a:schemeClr>
          </a:solidFill>
        </p:spPr>
        <p:txBody>
          <a:bodyPr wrap="square">
            <a:spAutoFit/>
          </a:bodyPr>
          <a:lstStyle/>
          <a:p>
            <a:r>
              <a:rPr lang="en-US" dirty="0">
                <a:hlinkClick r:id="rId7"/>
              </a:rPr>
              <a:t>Le point sur la situation de la PPA en Asie et dans le Pacifique</a:t>
            </a:r>
            <a:endParaRPr lang="en-CA" dirty="0"/>
          </a:p>
        </p:txBody>
      </p:sp>
      <p:sp>
        <p:nvSpPr>
          <p:cNvPr id="9" name="TextBox 8">
            <a:extLst>
              <a:ext uri="{FF2B5EF4-FFF2-40B4-BE49-F238E27FC236}">
                <a16:creationId xmlns:a16="http://schemas.microsoft.com/office/drawing/2014/main" id="{45CECBFB-01ED-D7AC-6E8A-155871C96A33}"/>
              </a:ext>
            </a:extLst>
          </p:cNvPr>
          <p:cNvSpPr txBox="1"/>
          <p:nvPr/>
        </p:nvSpPr>
        <p:spPr>
          <a:xfrm>
            <a:off x="5045145" y="6488668"/>
            <a:ext cx="6372224" cy="369332"/>
          </a:xfrm>
          <a:prstGeom prst="rect">
            <a:avLst/>
          </a:prstGeom>
          <a:noFill/>
        </p:spPr>
        <p:txBody>
          <a:bodyPr wrap="square">
            <a:spAutoFit/>
          </a:bodyPr>
          <a:lstStyle/>
          <a:p>
            <a:r>
              <a:rPr lang="en-CA" dirty="0">
                <a:hlinkClick r:id="rId8"/>
              </a:rPr>
              <a:t>https://empres-i.apps.fao.org/epidemiology</a:t>
            </a:r>
            <a:r>
              <a:rPr lang="en-CA" dirty="0"/>
              <a:t>  </a:t>
            </a:r>
          </a:p>
        </p:txBody>
      </p:sp>
    </p:spTree>
    <p:extLst>
      <p:ext uri="{BB962C8B-B14F-4D97-AF65-F5344CB8AC3E}">
        <p14:creationId xmlns:p14="http://schemas.microsoft.com/office/powerpoint/2010/main" val="4054518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9C1A6-5C17-AE11-594F-04227F87320B}"/>
              </a:ext>
            </a:extLst>
          </p:cNvPr>
          <p:cNvSpPr>
            <a:spLocks noGrp="1"/>
          </p:cNvSpPr>
          <p:nvPr>
            <p:ph type="title"/>
          </p:nvPr>
        </p:nvSpPr>
        <p:spPr>
          <a:xfrm>
            <a:off x="838200" y="271445"/>
            <a:ext cx="10515600" cy="1554180"/>
          </a:xfrm>
        </p:spPr>
        <p:txBody>
          <a:bodyPr>
            <a:normAutofit/>
          </a:bodyPr>
          <a:lstStyle/>
          <a:p>
            <a:r>
              <a:rPr lang="en-CA" sz="2800" b="1" dirty="0">
                <a:latin typeface="+mn-lt"/>
                <a:hlinkClick r:id="rId3"/>
              </a:rPr>
              <a:t>Article complet : Pathogénicité et caractérisation pathobiologique d'un virus recombinant de la peste porcine africaine de génotype I/II chez les porcs</a:t>
            </a:r>
            <a:endParaRPr lang="en-CA" sz="2800" b="1" dirty="0">
              <a:latin typeface="+mn-lt"/>
            </a:endParaRPr>
          </a:p>
        </p:txBody>
      </p:sp>
      <p:sp>
        <p:nvSpPr>
          <p:cNvPr id="3" name="Content Placeholder 2">
            <a:extLst>
              <a:ext uri="{FF2B5EF4-FFF2-40B4-BE49-F238E27FC236}">
                <a16:creationId xmlns:a16="http://schemas.microsoft.com/office/drawing/2014/main" id="{79C1164D-E85E-1FC0-7878-EECE1087B804}"/>
              </a:ext>
            </a:extLst>
          </p:cNvPr>
          <p:cNvSpPr>
            <a:spLocks noGrp="1"/>
          </p:cNvSpPr>
          <p:nvPr>
            <p:ph sz="half" idx="1"/>
          </p:nvPr>
        </p:nvSpPr>
        <p:spPr/>
        <p:txBody>
          <a:bodyPr>
            <a:normAutofit fontScale="92500" lnSpcReduction="20000"/>
          </a:bodyPr>
          <a:lstStyle/>
          <a:p>
            <a:r>
              <a:rPr lang="en-CA" dirty="0"/>
              <a:t>Étude de provocation en laboratoire</a:t>
            </a:r>
          </a:p>
          <a:p>
            <a:r>
              <a:rPr lang="en-CA" dirty="0"/>
              <a:t>Montre que le génotype recombinant I/II est plus virulent</a:t>
            </a:r>
          </a:p>
          <a:p>
            <a:pPr lvl="1"/>
            <a:r>
              <a:rPr lang="en-CA" dirty="0"/>
              <a:t>Période d'incubation plus courte</a:t>
            </a:r>
          </a:p>
          <a:p>
            <a:pPr lvl="1"/>
            <a:r>
              <a:rPr lang="en-CA" dirty="0"/>
              <a:t>Apparition plus précoce d'une forte fièvre</a:t>
            </a:r>
          </a:p>
          <a:p>
            <a:pPr lvl="1"/>
            <a:r>
              <a:rPr lang="en-CA" dirty="0"/>
              <a:t>Progression rapide vers la mort</a:t>
            </a:r>
          </a:p>
          <a:p>
            <a:pPr lvl="1"/>
            <a:r>
              <a:rPr lang="en-CA" dirty="0"/>
              <a:t>Niveau viral plus élevé dans les organes</a:t>
            </a:r>
          </a:p>
          <a:p>
            <a:pPr lvl="1"/>
            <a:r>
              <a:rPr lang="en-CA" dirty="0"/>
              <a:t>Lésions hémorragiques plus graves (en particulier au niveau des poumons et des reins)</a:t>
            </a:r>
          </a:p>
          <a:p>
            <a:pPr lvl="1"/>
            <a:r>
              <a:rPr lang="en-CA" dirty="0"/>
              <a:t>Jaunisse</a:t>
            </a:r>
          </a:p>
        </p:txBody>
      </p:sp>
      <p:sp>
        <p:nvSpPr>
          <p:cNvPr id="4" name="Content Placeholder 3">
            <a:extLst>
              <a:ext uri="{FF2B5EF4-FFF2-40B4-BE49-F238E27FC236}">
                <a16:creationId xmlns:a16="http://schemas.microsoft.com/office/drawing/2014/main" id="{CAA6A174-4B1B-218F-2472-3B8495555E46}"/>
              </a:ext>
            </a:extLst>
          </p:cNvPr>
          <p:cNvSpPr>
            <a:spLocks noGrp="1"/>
          </p:cNvSpPr>
          <p:nvPr>
            <p:ph sz="half" idx="2"/>
          </p:nvPr>
        </p:nvSpPr>
        <p:spPr/>
        <p:txBody>
          <a:bodyPr>
            <a:normAutofit fontScale="92500" lnSpcReduction="20000"/>
          </a:bodyPr>
          <a:lstStyle/>
          <a:p>
            <a:r>
              <a:rPr lang="en-CA" dirty="0"/>
              <a:t>Petit échantillon</a:t>
            </a:r>
          </a:p>
          <a:p>
            <a:pPr lvl="1"/>
            <a:r>
              <a:rPr lang="en-CA" dirty="0"/>
              <a:t>10 truies âgées de 7 semaines</a:t>
            </a:r>
          </a:p>
          <a:p>
            <a:r>
              <a:rPr lang="en-CA" dirty="0"/>
              <a:t>Comparaisons avec des études de provocation sur le génotype II non réalisées simultanément</a:t>
            </a:r>
          </a:p>
          <a:p>
            <a:endParaRPr lang="en-CA" dirty="0"/>
          </a:p>
        </p:txBody>
      </p:sp>
      <p:sp>
        <p:nvSpPr>
          <p:cNvPr id="5" name="Slide Number Placeholder 4">
            <a:extLst>
              <a:ext uri="{FF2B5EF4-FFF2-40B4-BE49-F238E27FC236}">
                <a16:creationId xmlns:a16="http://schemas.microsoft.com/office/drawing/2014/main" id="{FBDF9941-60DC-08B0-2B37-11EE2B08A445}"/>
              </a:ext>
            </a:extLst>
          </p:cNvPr>
          <p:cNvSpPr>
            <a:spLocks noGrp="1"/>
          </p:cNvSpPr>
          <p:nvPr>
            <p:ph type="sldNum" sz="quarter" idx="12"/>
          </p:nvPr>
        </p:nvSpPr>
        <p:spPr/>
        <p:txBody>
          <a:bodyPr/>
          <a:lstStyle/>
          <a:p>
            <a:fld id="{C4E7A136-B623-44AA-A653-F7B0DDAA2C31}" type="slidenum">
              <a:rPr lang="en-US" smtClean="0"/>
              <a:t>5</a:t>
            </a:fld>
            <a:endParaRPr lang="en-US"/>
          </a:p>
        </p:txBody>
      </p:sp>
      <p:pic>
        <p:nvPicPr>
          <p:cNvPr id="7" name="Picture 6" descr="A hand holding a pig&#10;&#10;AI-generated content may be incorrect.">
            <a:extLst>
              <a:ext uri="{FF2B5EF4-FFF2-40B4-BE49-F238E27FC236}">
                <a16:creationId xmlns:a16="http://schemas.microsoft.com/office/drawing/2014/main" id="{3F8575CD-1FFE-9F9D-FCC6-45AECF87FC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9806" y="4001294"/>
            <a:ext cx="2790967" cy="2790967"/>
          </a:xfrm>
          <a:prstGeom prst="rect">
            <a:avLst/>
          </a:prstGeom>
        </p:spPr>
      </p:pic>
    </p:spTree>
    <p:extLst>
      <p:ext uri="{BB962C8B-B14F-4D97-AF65-F5344CB8AC3E}">
        <p14:creationId xmlns:p14="http://schemas.microsoft.com/office/powerpoint/2010/main" val="516030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090CF-08D0-0A9F-A2D7-3A625C8D53E9}"/>
              </a:ext>
            </a:extLst>
          </p:cNvPr>
          <p:cNvSpPr>
            <a:spLocks noGrp="1"/>
          </p:cNvSpPr>
          <p:nvPr>
            <p:ph type="title"/>
          </p:nvPr>
        </p:nvSpPr>
        <p:spPr>
          <a:xfrm>
            <a:off x="838200" y="0"/>
            <a:ext cx="10515600" cy="1009935"/>
          </a:xfrm>
        </p:spPr>
        <p:txBody>
          <a:bodyPr>
            <a:normAutofit fontScale="90000"/>
          </a:bodyPr>
          <a:lstStyle/>
          <a:p>
            <a:r>
              <a:rPr lang="en-CA" sz="3600" b="1" dirty="0">
                <a:latin typeface="+mn-lt"/>
                <a:hlinkClick r:id="rId3"/>
              </a:rPr>
              <a:t>De retour après 26 ans : Brucella suis réapparaît chez les porcs danois</a:t>
            </a:r>
            <a:endParaRPr lang="en-CA" sz="3600" b="1" dirty="0">
              <a:latin typeface="+mn-lt"/>
            </a:endParaRPr>
          </a:p>
        </p:txBody>
      </p:sp>
      <p:sp>
        <p:nvSpPr>
          <p:cNvPr id="3" name="Content Placeholder 2">
            <a:extLst>
              <a:ext uri="{FF2B5EF4-FFF2-40B4-BE49-F238E27FC236}">
                <a16:creationId xmlns:a16="http://schemas.microsoft.com/office/drawing/2014/main" id="{3C7F85CC-4A75-BBAA-D54C-27C0525A9DEA}"/>
              </a:ext>
            </a:extLst>
          </p:cNvPr>
          <p:cNvSpPr>
            <a:spLocks noGrp="1"/>
          </p:cNvSpPr>
          <p:nvPr>
            <p:ph sz="half" idx="1"/>
          </p:nvPr>
        </p:nvSpPr>
        <p:spPr>
          <a:xfrm>
            <a:off x="207168" y="1194180"/>
            <a:ext cx="5888831" cy="5424984"/>
          </a:xfrm>
        </p:spPr>
        <p:txBody>
          <a:bodyPr>
            <a:normAutofit fontScale="92500" lnSpcReduction="10000"/>
          </a:bodyPr>
          <a:lstStyle/>
          <a:p>
            <a:r>
              <a:rPr lang="en-CA" dirty="0"/>
              <a:t>Première réapparition depuis 1999</a:t>
            </a:r>
          </a:p>
          <a:p>
            <a:r>
              <a:rPr lang="en-CA" dirty="0"/>
              <a:t>Ferme en libre parcours 3850 porcs</a:t>
            </a:r>
          </a:p>
          <a:p>
            <a:r>
              <a:rPr lang="en-CA" dirty="0"/>
              <a:t>Obligation d'utiliser une double clôture</a:t>
            </a:r>
          </a:p>
          <a:p>
            <a:r>
              <a:rPr lang="en-CA" dirty="0"/>
              <a:t>Enquête déclenchée en raison de pertes reproductives</a:t>
            </a:r>
          </a:p>
          <a:p>
            <a:r>
              <a:rPr lang="en-CA" dirty="0"/>
              <a:t>5 troupeaux contacts identifiés comme positifs</a:t>
            </a:r>
          </a:p>
          <a:p>
            <a:r>
              <a:rPr lang="en-CA" dirty="0"/>
              <a:t>Source de l'infection inconnue</a:t>
            </a:r>
          </a:p>
          <a:p>
            <a:r>
              <a:rPr lang="en-CA" dirty="0"/>
              <a:t>Le biovar 2 est présent chez les lièvres et endémique chez les sangliers en Europe</a:t>
            </a:r>
          </a:p>
          <a:p>
            <a:r>
              <a:rPr lang="en-CA" dirty="0"/>
              <a:t>Peu ou pas de sangliers au Danemark en raison de la politique d'éradication et des clôtures à la frontière allemande</a:t>
            </a:r>
          </a:p>
          <a:p>
            <a:pPr marL="0" indent="0">
              <a:buNone/>
            </a:pPr>
            <a:endParaRPr lang="en-CA" dirty="0"/>
          </a:p>
        </p:txBody>
      </p:sp>
      <p:sp>
        <p:nvSpPr>
          <p:cNvPr id="4" name="Content Placeholder 3">
            <a:extLst>
              <a:ext uri="{FF2B5EF4-FFF2-40B4-BE49-F238E27FC236}">
                <a16:creationId xmlns:a16="http://schemas.microsoft.com/office/drawing/2014/main" id="{214752FA-F943-D366-5EB8-84824BB87F18}"/>
              </a:ext>
            </a:extLst>
          </p:cNvPr>
          <p:cNvSpPr>
            <a:spLocks noGrp="1"/>
          </p:cNvSpPr>
          <p:nvPr>
            <p:ph sz="half" idx="2"/>
          </p:nvPr>
        </p:nvSpPr>
        <p:spPr>
          <a:xfrm>
            <a:off x="6172200" y="1194180"/>
            <a:ext cx="5181600" cy="4982783"/>
          </a:xfrm>
        </p:spPr>
        <p:txBody>
          <a:bodyPr>
            <a:normAutofit fontScale="92500" lnSpcReduction="10000"/>
          </a:bodyPr>
          <a:lstStyle/>
          <a:p>
            <a:r>
              <a:rPr lang="en-CA" dirty="0"/>
              <a:t>Auparavant, il était possible d'exporter des animaux vivants en raison de l'absence de </a:t>
            </a:r>
            <a:r>
              <a:rPr lang="en-CA" i="1" dirty="0"/>
              <a:t>B. suis</a:t>
            </a:r>
            <a:endParaRPr lang="en-CA" dirty="0"/>
          </a:p>
          <a:p>
            <a:r>
              <a:rPr lang="en-CA" dirty="0"/>
              <a:t>Impact significatif sur les certificats d'exportation pour le Danemark</a:t>
            </a:r>
          </a:p>
          <a:p>
            <a:endParaRPr lang="en-CA" dirty="0"/>
          </a:p>
        </p:txBody>
      </p:sp>
      <p:sp>
        <p:nvSpPr>
          <p:cNvPr id="5" name="Slide Number Placeholder 4">
            <a:extLst>
              <a:ext uri="{FF2B5EF4-FFF2-40B4-BE49-F238E27FC236}">
                <a16:creationId xmlns:a16="http://schemas.microsoft.com/office/drawing/2014/main" id="{6666FA64-33C7-C71B-794D-7B24C1203341}"/>
              </a:ext>
            </a:extLst>
          </p:cNvPr>
          <p:cNvSpPr>
            <a:spLocks noGrp="1"/>
          </p:cNvSpPr>
          <p:nvPr>
            <p:ph type="sldNum" sz="quarter" idx="12"/>
          </p:nvPr>
        </p:nvSpPr>
        <p:spPr/>
        <p:txBody>
          <a:bodyPr/>
          <a:lstStyle/>
          <a:p>
            <a:fld id="{C4E7A136-B623-44AA-A653-F7B0DDAA2C31}" type="slidenum">
              <a:rPr lang="en-US" smtClean="0"/>
              <a:t>6</a:t>
            </a:fld>
            <a:endParaRPr lang="en-US"/>
          </a:p>
        </p:txBody>
      </p:sp>
      <p:pic>
        <p:nvPicPr>
          <p:cNvPr id="7" name="Picture 6" descr="A piglets feeding from a pig&#10;&#10;AI-generated content may be incorrect.">
            <a:extLst>
              <a:ext uri="{FF2B5EF4-FFF2-40B4-BE49-F238E27FC236}">
                <a16:creationId xmlns:a16="http://schemas.microsoft.com/office/drawing/2014/main" id="{FAF0F2CC-3C16-C389-0BF4-25376B7BE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3350525"/>
            <a:ext cx="5809933" cy="3118300"/>
          </a:xfrm>
          <a:prstGeom prst="rect">
            <a:avLst/>
          </a:prstGeom>
        </p:spPr>
      </p:pic>
    </p:spTree>
    <p:extLst>
      <p:ext uri="{BB962C8B-B14F-4D97-AF65-F5344CB8AC3E}">
        <p14:creationId xmlns:p14="http://schemas.microsoft.com/office/powerpoint/2010/main" val="962429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09F26E-EA88-5BA5-0896-7FB5D95AD98C}"/>
              </a:ext>
            </a:extLst>
          </p:cNvPr>
          <p:cNvPicPr>
            <a:picLocks noChangeAspect="1"/>
          </p:cNvPicPr>
          <p:nvPr/>
        </p:nvPicPr>
        <p:blipFill>
          <a:blip r:embed="rId3"/>
          <a:stretch>
            <a:fillRect/>
          </a:stretch>
        </p:blipFill>
        <p:spPr>
          <a:xfrm>
            <a:off x="872148" y="45961"/>
            <a:ext cx="10711268" cy="6231432"/>
          </a:xfrm>
          <a:prstGeom prst="rect">
            <a:avLst/>
          </a:prstGeom>
        </p:spPr>
      </p:pic>
      <p:sp>
        <p:nvSpPr>
          <p:cNvPr id="2" name="Title 1">
            <a:extLst>
              <a:ext uri="{FF2B5EF4-FFF2-40B4-BE49-F238E27FC236}">
                <a16:creationId xmlns:a16="http://schemas.microsoft.com/office/drawing/2014/main" id="{AD38E368-5D61-6278-F026-DFD2962ADD97}"/>
              </a:ext>
            </a:extLst>
          </p:cNvPr>
          <p:cNvSpPr>
            <a:spLocks noGrp="1"/>
          </p:cNvSpPr>
          <p:nvPr>
            <p:ph type="title"/>
          </p:nvPr>
        </p:nvSpPr>
        <p:spPr>
          <a:xfrm>
            <a:off x="0" y="44155"/>
            <a:ext cx="10515600" cy="369332"/>
          </a:xfrm>
        </p:spPr>
        <p:txBody>
          <a:bodyPr>
            <a:normAutofit fontScale="90000"/>
          </a:bodyPr>
          <a:lstStyle/>
          <a:p>
            <a:pPr>
              <a:defRPr/>
            </a:pPr>
            <a:r>
              <a:rPr lang="en-CA" sz="2800" dirty="0"/>
              <a:t>Fièvre aphteuse – Tendance des risques</a:t>
            </a:r>
          </a:p>
        </p:txBody>
      </p:sp>
      <p:sp>
        <p:nvSpPr>
          <p:cNvPr id="20484" name="Slide Number Placeholder 4">
            <a:extLst>
              <a:ext uri="{FF2B5EF4-FFF2-40B4-BE49-F238E27FC236}">
                <a16:creationId xmlns:a16="http://schemas.microsoft.com/office/drawing/2014/main" id="{94656753-4EB4-0906-2CA2-B70737DA095E}"/>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3C30D0B2-B18D-4062-9E23-82A2867E6E28}" type="slidenum">
              <a:rPr lang="en-US" altLang="en-US" sz="1200" smtClean="0">
                <a:solidFill>
                  <a:srgbClr val="898989"/>
                </a:solidFill>
              </a:rPr>
              <a:t>7</a:t>
            </a:fld>
            <a:endParaRPr lang="en-US" altLang="en-US" sz="1200">
              <a:solidFill>
                <a:srgbClr val="898989"/>
              </a:solidFill>
            </a:endParaRPr>
          </a:p>
        </p:txBody>
      </p:sp>
      <p:sp>
        <p:nvSpPr>
          <p:cNvPr id="14" name="Rectangle 13">
            <a:extLst>
              <a:ext uri="{FF2B5EF4-FFF2-40B4-BE49-F238E27FC236}">
                <a16:creationId xmlns:a16="http://schemas.microsoft.com/office/drawing/2014/main" id="{B5FDDF32-2A32-DE39-6C83-6E4A4251D87D}"/>
              </a:ext>
            </a:extLst>
          </p:cNvPr>
          <p:cNvSpPr/>
          <p:nvPr/>
        </p:nvSpPr>
        <p:spPr>
          <a:xfrm>
            <a:off x="5427201" y="2694090"/>
            <a:ext cx="1003300" cy="2755900"/>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0486" name="Rectangle 14">
            <a:extLst>
              <a:ext uri="{FF2B5EF4-FFF2-40B4-BE49-F238E27FC236}">
                <a16:creationId xmlns:a16="http://schemas.microsoft.com/office/drawing/2014/main" id="{38126E69-6FB6-57D0-40A6-0D1BD06A6C75}"/>
              </a:ext>
            </a:extLst>
          </p:cNvPr>
          <p:cNvSpPr>
            <a:spLocks noChangeArrowheads="1"/>
          </p:cNvSpPr>
          <p:nvPr/>
        </p:nvSpPr>
        <p:spPr bwMode="auto">
          <a:xfrm>
            <a:off x="8535526" y="2693764"/>
            <a:ext cx="601663" cy="2755900"/>
          </a:xfrm>
          <a:prstGeom prst="rect">
            <a:avLst/>
          </a:prstGeom>
          <a:noFill/>
          <a:ln w="3810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0487" name="Text Box 4">
            <a:extLst>
              <a:ext uri="{FF2B5EF4-FFF2-40B4-BE49-F238E27FC236}">
                <a16:creationId xmlns:a16="http://schemas.microsoft.com/office/drawing/2014/main" id="{55511788-AA84-21B5-E894-DE473D293B18}"/>
              </a:ext>
            </a:extLst>
          </p:cNvPr>
          <p:cNvSpPr txBox="1">
            <a:spLocks noChangeArrowheads="1"/>
          </p:cNvSpPr>
          <p:nvPr/>
        </p:nvSpPr>
        <p:spPr bwMode="auto">
          <a:xfrm>
            <a:off x="7343009" y="2213027"/>
            <a:ext cx="10906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100" dirty="0">
              <a:ea typeface="Calibri" panose="020F0502020204030204" pitchFamily="34" charset="0"/>
              <a:cs typeface="Times New Roman" panose="02020603050405020304" pitchFamily="18" charset="0"/>
            </a:endParaRPr>
          </a:p>
          <a:p>
            <a:pPr>
              <a:lnSpc>
                <a:spcPct val="100000"/>
              </a:lnSpc>
              <a:spcBef>
                <a:spcPct val="0"/>
              </a:spcBef>
              <a:buFontTx/>
              <a:buNone/>
            </a:pPr>
            <a:r>
              <a:rPr lang="en-CA" altLang="en-US" sz="1600" b="1" dirty="0">
                <a:ea typeface="Calibri" panose="020F0502020204030204" pitchFamily="34" charset="0"/>
                <a:cs typeface="Times New Roman" panose="02020603050405020304" pitchFamily="18" charset="0"/>
              </a:rPr>
              <a:t>Indonésie</a:t>
            </a:r>
            <a:endParaRPr lang="en-CA" altLang="en-US" sz="1600" b="1" dirty="0">
              <a:latin typeface="Arial" panose="020B0604020202020204" pitchFamily="34" charset="0"/>
              <a:ea typeface="Calibri" panose="020F0502020204030204" pitchFamily="34" charset="0"/>
              <a:cs typeface="Times New Roman" panose="02020603050405020304" pitchFamily="18" charset="0"/>
            </a:endParaRPr>
          </a:p>
        </p:txBody>
      </p:sp>
      <p:sp>
        <p:nvSpPr>
          <p:cNvPr id="20488" name="Text Box 3">
            <a:extLst>
              <a:ext uri="{FF2B5EF4-FFF2-40B4-BE49-F238E27FC236}">
                <a16:creationId xmlns:a16="http://schemas.microsoft.com/office/drawing/2014/main" id="{4BEC7229-1224-6807-60B6-A9F694D8E929}"/>
              </a:ext>
            </a:extLst>
          </p:cNvPr>
          <p:cNvSpPr txBox="1">
            <a:spLocks noChangeArrowheads="1"/>
          </p:cNvSpPr>
          <p:nvPr/>
        </p:nvSpPr>
        <p:spPr bwMode="auto">
          <a:xfrm>
            <a:off x="5601776" y="2168578"/>
            <a:ext cx="112395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600" b="1" dirty="0">
              <a:ea typeface="Calibri" panose="020F0502020204030204" pitchFamily="34" charset="0"/>
              <a:cs typeface="Times New Roman" panose="02020603050405020304" pitchFamily="18" charset="0"/>
            </a:endParaRPr>
          </a:p>
          <a:p>
            <a:pPr>
              <a:lnSpc>
                <a:spcPct val="100000"/>
              </a:lnSpc>
              <a:spcBef>
                <a:spcPct val="0"/>
              </a:spcBef>
              <a:buFontTx/>
              <a:buNone/>
            </a:pPr>
            <a:r>
              <a:rPr lang="en-CA" altLang="en-US" sz="1600" b="1" dirty="0">
                <a:ea typeface="Calibri" panose="020F0502020204030204" pitchFamily="34" charset="0"/>
                <a:cs typeface="Times New Roman" panose="02020603050405020304" pitchFamily="18" charset="0"/>
              </a:rPr>
              <a:t>COVID</a:t>
            </a:r>
            <a:endParaRPr lang="en-CA" altLang="en-US" sz="1600" dirty="0">
              <a:latin typeface="Arial" panose="020B0604020202020204" pitchFamily="34" charset="0"/>
              <a:ea typeface="Calibri" panose="020F0502020204030204" pitchFamily="34" charset="0"/>
              <a:cs typeface="Times New Roman" panose="02020603050405020304" pitchFamily="18" charset="0"/>
            </a:endParaRPr>
          </a:p>
        </p:txBody>
      </p:sp>
      <p:sp>
        <p:nvSpPr>
          <p:cNvPr id="20489" name="Rectangle 17">
            <a:extLst>
              <a:ext uri="{FF2B5EF4-FFF2-40B4-BE49-F238E27FC236}">
                <a16:creationId xmlns:a16="http://schemas.microsoft.com/office/drawing/2014/main" id="{D8CCBB48-3EDF-993A-04F2-BE925A0F61A7}"/>
              </a:ext>
            </a:extLst>
          </p:cNvPr>
          <p:cNvSpPr>
            <a:spLocks noChangeArrowheads="1"/>
          </p:cNvSpPr>
          <p:nvPr/>
        </p:nvSpPr>
        <p:spPr bwMode="auto">
          <a:xfrm>
            <a:off x="7432571" y="2694090"/>
            <a:ext cx="801688" cy="2755900"/>
          </a:xfrm>
          <a:prstGeom prst="rect">
            <a:avLst/>
          </a:prstGeom>
          <a:noFill/>
          <a:ln w="3810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0490" name="Text Box 5">
            <a:extLst>
              <a:ext uri="{FF2B5EF4-FFF2-40B4-BE49-F238E27FC236}">
                <a16:creationId xmlns:a16="http://schemas.microsoft.com/office/drawing/2014/main" id="{5E3AC326-9F55-A32B-C8FA-E4DE40D8188C}"/>
              </a:ext>
            </a:extLst>
          </p:cNvPr>
          <p:cNvSpPr txBox="1">
            <a:spLocks noChangeArrowheads="1"/>
          </p:cNvSpPr>
          <p:nvPr/>
        </p:nvSpPr>
        <p:spPr bwMode="auto">
          <a:xfrm>
            <a:off x="8073563" y="2143485"/>
            <a:ext cx="15271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CA" altLang="en-US" sz="1600" b="1" dirty="0">
                <a:ea typeface="Calibri" panose="020F0502020204030204" pitchFamily="34" charset="0"/>
                <a:cs typeface="Times New Roman" panose="02020603050405020304" pitchFamily="18" charset="0"/>
              </a:rPr>
              <a:t>SAT-2 </a:t>
            </a:r>
          </a:p>
          <a:p>
            <a:pPr algn="ctr">
              <a:lnSpc>
                <a:spcPct val="100000"/>
              </a:lnSpc>
              <a:spcBef>
                <a:spcPct val="0"/>
              </a:spcBef>
              <a:buFontTx/>
              <a:buNone/>
            </a:pPr>
            <a:r>
              <a:rPr lang="en-CA" altLang="en-US" sz="1600" b="1" dirty="0">
                <a:ea typeface="Calibri" panose="020F0502020204030204" pitchFamily="34" charset="0"/>
                <a:cs typeface="Times New Roman" panose="02020603050405020304" pitchFamily="18" charset="0"/>
              </a:rPr>
              <a:t>Moyen-Orient</a:t>
            </a:r>
            <a:endParaRPr lang="en-CA" altLang="en-US" sz="1600" b="1" dirty="0">
              <a:latin typeface="Arial" panose="020B0604020202020204" pitchFamily="34" charset="0"/>
              <a:ea typeface="Calibri" panose="020F0502020204030204" pitchFamily="34" charset="0"/>
              <a:cs typeface="Times New Roman" panose="02020603050405020304" pitchFamily="18" charset="0"/>
            </a:endParaRPr>
          </a:p>
        </p:txBody>
      </p:sp>
      <p:sp>
        <p:nvSpPr>
          <p:cNvPr id="20" name="Arrow: Down 19">
            <a:extLst>
              <a:ext uri="{FF2B5EF4-FFF2-40B4-BE49-F238E27FC236}">
                <a16:creationId xmlns:a16="http://schemas.microsoft.com/office/drawing/2014/main" id="{8AB848B7-4B7A-0BEA-C6A0-95FF6517A4D2}"/>
              </a:ext>
            </a:extLst>
          </p:cNvPr>
          <p:cNvSpPr/>
          <p:nvPr/>
        </p:nvSpPr>
        <p:spPr>
          <a:xfrm>
            <a:off x="10571833" y="3287788"/>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0492" name="Text Box 7">
            <a:extLst>
              <a:ext uri="{FF2B5EF4-FFF2-40B4-BE49-F238E27FC236}">
                <a16:creationId xmlns:a16="http://schemas.microsoft.com/office/drawing/2014/main" id="{E898BD66-ECDA-291F-32C1-B12727FCED71}"/>
              </a:ext>
            </a:extLst>
          </p:cNvPr>
          <p:cNvSpPr txBox="1">
            <a:spLocks noChangeArrowheads="1"/>
          </p:cNvSpPr>
          <p:nvPr/>
        </p:nvSpPr>
        <p:spPr bwMode="auto">
          <a:xfrm>
            <a:off x="9892024" y="2973411"/>
            <a:ext cx="1052513"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100" dirty="0">
                <a:ea typeface="Calibri" panose="020F0502020204030204" pitchFamily="34" charset="0"/>
                <a:cs typeface="Times New Roman" panose="02020603050405020304" pitchFamily="18" charset="0"/>
              </a:rPr>
              <a:t>Allemagne </a:t>
            </a:r>
            <a:endParaRPr lang="en-CA" altLang="en-US" sz="1800" dirty="0">
              <a:latin typeface="Arial" panose="020B0604020202020204" pitchFamily="34" charset="0"/>
              <a:ea typeface="Calibri" panose="020F0502020204030204" pitchFamily="34" charset="0"/>
              <a:cs typeface="Times New Roman" panose="02020603050405020304" pitchFamily="18" charset="0"/>
            </a:endParaRPr>
          </a:p>
        </p:txBody>
      </p:sp>
      <p:sp>
        <p:nvSpPr>
          <p:cNvPr id="25" name="Arrow: Down 24">
            <a:extLst>
              <a:ext uri="{FF2B5EF4-FFF2-40B4-BE49-F238E27FC236}">
                <a16:creationId xmlns:a16="http://schemas.microsoft.com/office/drawing/2014/main" id="{0F880751-8121-AB63-2E6B-35EA7B5E5A2D}"/>
              </a:ext>
            </a:extLst>
          </p:cNvPr>
          <p:cNvSpPr/>
          <p:nvPr/>
        </p:nvSpPr>
        <p:spPr>
          <a:xfrm>
            <a:off x="10724847" y="2349575"/>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0494" name="Text Box 7">
            <a:extLst>
              <a:ext uri="{FF2B5EF4-FFF2-40B4-BE49-F238E27FC236}">
                <a16:creationId xmlns:a16="http://schemas.microsoft.com/office/drawing/2014/main" id="{8ED510F1-2E39-3799-4FAC-7E1F608996BE}"/>
              </a:ext>
            </a:extLst>
          </p:cNvPr>
          <p:cNvSpPr txBox="1">
            <a:spLocks noChangeArrowheads="1"/>
          </p:cNvSpPr>
          <p:nvPr/>
        </p:nvSpPr>
        <p:spPr bwMode="auto">
          <a:xfrm>
            <a:off x="10078071" y="2047285"/>
            <a:ext cx="10525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600" b="1" dirty="0">
                <a:ea typeface="Calibri" panose="020F0502020204030204" pitchFamily="34" charset="0"/>
                <a:cs typeface="Times New Roman" panose="02020603050405020304" pitchFamily="18" charset="0"/>
              </a:rPr>
              <a:t>Hongrie</a:t>
            </a:r>
            <a:endParaRPr lang="en-CA" altLang="en-US" sz="1800" dirty="0">
              <a:latin typeface="Arial" panose="020B0604020202020204" pitchFamily="34" charset="0"/>
              <a:ea typeface="Calibri" panose="020F0502020204030204" pitchFamily="34" charset="0"/>
              <a:cs typeface="Times New Roman" panose="02020603050405020304" pitchFamily="18" charset="0"/>
            </a:endParaRPr>
          </a:p>
        </p:txBody>
      </p:sp>
      <p:sp>
        <p:nvSpPr>
          <p:cNvPr id="5" name="Arrow: Down 4">
            <a:extLst>
              <a:ext uri="{FF2B5EF4-FFF2-40B4-BE49-F238E27FC236}">
                <a16:creationId xmlns:a16="http://schemas.microsoft.com/office/drawing/2014/main" id="{5E527F95-9251-6EE9-BF50-8F94A3E7D335}"/>
              </a:ext>
            </a:extLst>
          </p:cNvPr>
          <p:cNvSpPr/>
          <p:nvPr/>
        </p:nvSpPr>
        <p:spPr>
          <a:xfrm>
            <a:off x="10816922" y="1475382"/>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Text Box 7">
            <a:extLst>
              <a:ext uri="{FF2B5EF4-FFF2-40B4-BE49-F238E27FC236}">
                <a16:creationId xmlns:a16="http://schemas.microsoft.com/office/drawing/2014/main" id="{ECB8E79A-E087-6F86-37EA-99A389C21A69}"/>
              </a:ext>
            </a:extLst>
          </p:cNvPr>
          <p:cNvSpPr txBox="1">
            <a:spLocks noChangeArrowheads="1"/>
          </p:cNvSpPr>
          <p:nvPr/>
        </p:nvSpPr>
        <p:spPr bwMode="auto">
          <a:xfrm>
            <a:off x="10267340" y="1172571"/>
            <a:ext cx="1052512" cy="490538"/>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en-CA" altLang="en-US" sz="1600" b="1" dirty="0">
                <a:latin typeface="+mn-lt"/>
                <a:ea typeface="Calibri" panose="020F0502020204030204" pitchFamily="34" charset="0"/>
                <a:cs typeface="Times New Roman" panose="02020603050405020304" pitchFamily="18" charset="0"/>
              </a:rPr>
              <a:t>Slovaquie</a:t>
            </a:r>
            <a:endParaRPr lang="en-CA" altLang="en-US" sz="1800" dirty="0">
              <a:latin typeface="+mn-lt"/>
              <a:ea typeface="Calibri" panose="020F0502020204030204" pitchFamily="34" charset="0"/>
              <a:cs typeface="Times New Roman" panose="02020603050405020304" pitchFamily="18" charset="0"/>
            </a:endParaRPr>
          </a:p>
        </p:txBody>
      </p:sp>
      <p:sp>
        <p:nvSpPr>
          <p:cNvPr id="20497" name="Rectangle 17">
            <a:extLst>
              <a:ext uri="{FF2B5EF4-FFF2-40B4-BE49-F238E27FC236}">
                <a16:creationId xmlns:a16="http://schemas.microsoft.com/office/drawing/2014/main" id="{D8B5D65B-587B-E354-EB1C-6EDC1444AF6B}"/>
              </a:ext>
            </a:extLst>
          </p:cNvPr>
          <p:cNvSpPr>
            <a:spLocks noChangeArrowheads="1"/>
          </p:cNvSpPr>
          <p:nvPr/>
        </p:nvSpPr>
        <p:spPr bwMode="auto">
          <a:xfrm>
            <a:off x="11130583" y="4595354"/>
            <a:ext cx="362199" cy="844806"/>
          </a:xfrm>
          <a:prstGeom prst="rect">
            <a:avLst/>
          </a:prstGeom>
          <a:noFill/>
          <a:ln w="3810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8" name="Text Box 5">
            <a:extLst>
              <a:ext uri="{FF2B5EF4-FFF2-40B4-BE49-F238E27FC236}">
                <a16:creationId xmlns:a16="http://schemas.microsoft.com/office/drawing/2014/main" id="{EE3ACBDD-6587-B8BC-B283-BE48CC7727F0}"/>
              </a:ext>
            </a:extLst>
          </p:cNvPr>
          <p:cNvSpPr txBox="1">
            <a:spLocks noChangeArrowheads="1"/>
          </p:cNvSpPr>
          <p:nvPr/>
        </p:nvSpPr>
        <p:spPr bwMode="auto">
          <a:xfrm>
            <a:off x="10736050" y="2973411"/>
            <a:ext cx="1527175" cy="298450"/>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en-CA" altLang="en-US" sz="1600" b="1" dirty="0">
                <a:ea typeface="Calibri" panose="020F0502020204030204" pitchFamily="34" charset="0"/>
                <a:cs typeface="Times New Roman" panose="02020603050405020304" pitchFamily="18" charset="0"/>
              </a:rPr>
              <a:t>SAT-1 </a:t>
            </a:r>
          </a:p>
          <a:p>
            <a:pPr algn="ctr">
              <a:lnSpc>
                <a:spcPct val="100000"/>
              </a:lnSpc>
              <a:spcBef>
                <a:spcPct val="0"/>
              </a:spcBef>
              <a:buFontTx/>
              <a:buNone/>
              <a:defRPr/>
            </a:pPr>
            <a:r>
              <a:rPr lang="en-CA" altLang="en-US" sz="1600" b="1" dirty="0">
                <a:ea typeface="Calibri" panose="020F0502020204030204" pitchFamily="34" charset="0"/>
                <a:cs typeface="Times New Roman" panose="02020603050405020304" pitchFamily="18" charset="0"/>
              </a:rPr>
              <a:t>Moyen-Orient</a:t>
            </a:r>
          </a:p>
          <a:p>
            <a:pPr algn="ctr">
              <a:lnSpc>
                <a:spcPct val="100000"/>
              </a:lnSpc>
              <a:spcBef>
                <a:spcPct val="0"/>
              </a:spcBef>
              <a:buFontTx/>
              <a:buNone/>
              <a:defRPr/>
            </a:pPr>
            <a:r>
              <a:rPr lang="en-CA" altLang="en-US" sz="1600" b="1" dirty="0">
                <a:latin typeface="+mn-lt"/>
                <a:ea typeface="Calibri" panose="020F0502020204030204" pitchFamily="34" charset="0"/>
                <a:cs typeface="Times New Roman" panose="02020603050405020304" pitchFamily="18" charset="0"/>
              </a:rPr>
              <a:t>et </a:t>
            </a:r>
            <a:r>
              <a:rPr lang="en-CA" altLang="en-US" sz="1600" b="1" dirty="0" err="1">
                <a:latin typeface="+mn-lt"/>
                <a:ea typeface="Calibri" panose="020F0502020204030204" pitchFamily="34" charset="0"/>
                <a:cs typeface="Times New Roman" panose="02020603050405020304" pitchFamily="18" charset="0"/>
              </a:rPr>
              <a:t>Turquie</a:t>
            </a:r>
            <a:endParaRPr lang="en-CA" altLang="en-US" sz="1600" b="1" dirty="0">
              <a:latin typeface="+mn-l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81BD7FB-6B18-C7B0-3DD9-C2AA2EBF4FD9}"/>
              </a:ext>
            </a:extLst>
          </p:cNvPr>
          <p:cNvSpPr txBox="1"/>
          <p:nvPr/>
        </p:nvSpPr>
        <p:spPr>
          <a:xfrm>
            <a:off x="777240" y="6337579"/>
            <a:ext cx="6096000" cy="369332"/>
          </a:xfrm>
          <a:prstGeom prst="rect">
            <a:avLst/>
          </a:prstGeom>
          <a:noFill/>
        </p:spPr>
        <p:txBody>
          <a:bodyPr wrap="square">
            <a:spAutoFit/>
          </a:bodyPr>
          <a:lstStyle/>
          <a:p>
            <a:r>
              <a:rPr lang="en-CA" dirty="0">
                <a:hlinkClick r:id="rId4"/>
              </a:rPr>
              <a:t>Rapport d'octobre 2025_fv</a:t>
            </a:r>
            <a:endParaRPr lang="en-CA"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EE2EA-0D2C-5B3C-7A40-8827533B1E0F}"/>
              </a:ext>
            </a:extLst>
          </p:cNvPr>
          <p:cNvSpPr>
            <a:spLocks noGrp="1"/>
          </p:cNvSpPr>
          <p:nvPr>
            <p:ph type="title"/>
          </p:nvPr>
        </p:nvSpPr>
        <p:spPr>
          <a:xfrm>
            <a:off x="113182" y="437227"/>
            <a:ext cx="5012610" cy="611170"/>
          </a:xfrm>
        </p:spPr>
        <p:txBody>
          <a:bodyPr>
            <a:normAutofit fontScale="90000"/>
          </a:bodyPr>
          <a:lstStyle/>
          <a:p>
            <a:r>
              <a:rPr lang="en-CA" sz="3200" b="1" dirty="0">
                <a:latin typeface="+mn-lt"/>
              </a:rPr>
              <a:t>Propagation du virus SAT-1 de la fièvre aphteuse</a:t>
            </a:r>
          </a:p>
        </p:txBody>
      </p:sp>
      <p:sp>
        <p:nvSpPr>
          <p:cNvPr id="3" name="Content Placeholder 2">
            <a:extLst>
              <a:ext uri="{FF2B5EF4-FFF2-40B4-BE49-F238E27FC236}">
                <a16:creationId xmlns:a16="http://schemas.microsoft.com/office/drawing/2014/main" id="{E284D77B-CF63-49F8-682D-35D4414AD86E}"/>
              </a:ext>
            </a:extLst>
          </p:cNvPr>
          <p:cNvSpPr>
            <a:spLocks noGrp="1"/>
          </p:cNvSpPr>
          <p:nvPr>
            <p:ph idx="1"/>
          </p:nvPr>
        </p:nvSpPr>
        <p:spPr>
          <a:xfrm>
            <a:off x="113182" y="1498387"/>
            <a:ext cx="5368787" cy="4803694"/>
          </a:xfrm>
        </p:spPr>
        <p:txBody>
          <a:bodyPr>
            <a:normAutofit fontScale="92500" lnSpcReduction="10000"/>
          </a:bodyPr>
          <a:lstStyle/>
          <a:p>
            <a:r>
              <a:rPr lang="en-US" dirty="0"/>
              <a:t>La fièvre aphteuse SAT-1 s'est propagée au Moyen-Orient et en Afrique du Nord (Irak, Bahreïn, Égypte, Koweït).</a:t>
            </a:r>
          </a:p>
          <a:p>
            <a:r>
              <a:rPr lang="en-US" dirty="0"/>
              <a:t>La Turquie continue d'enregistrer un nombre élevé de cas (78 le mois dernier, selon </a:t>
            </a:r>
            <a:r>
              <a:rPr lang="en-CA" sz="1600" dirty="0">
                <a:hlinkClick r:id="rId3"/>
              </a:rPr>
              <a:t>le rapport hebdomadaire sur les épidémies d'ADIS).</a:t>
            </a:r>
            <a:endParaRPr lang="en-US" sz="1600" dirty="0"/>
          </a:p>
          <a:p>
            <a:r>
              <a:rPr lang="en-US" dirty="0"/>
              <a:t>Des cas sont désormais également signalés en </a:t>
            </a:r>
            <a:r>
              <a:rPr lang="en-US" dirty="0">
                <a:solidFill>
                  <a:schemeClr val="accent1"/>
                </a:solidFill>
              </a:rPr>
              <a:t>Azerbaïdjan </a:t>
            </a:r>
            <a:r>
              <a:rPr lang="en-US" dirty="0"/>
              <a:t>et en </a:t>
            </a:r>
            <a:r>
              <a:rPr lang="en-US" dirty="0">
                <a:solidFill>
                  <a:schemeClr val="accent5"/>
                </a:solidFill>
              </a:rPr>
              <a:t>Iran</a:t>
            </a:r>
          </a:p>
          <a:p>
            <a:pPr lvl="1"/>
            <a:r>
              <a:rPr lang="en-US" dirty="0"/>
              <a:t>Insuffisance des vaccins pour gérer les épidémies</a:t>
            </a:r>
          </a:p>
          <a:p>
            <a:r>
              <a:rPr lang="en-CA" sz="2000" dirty="0">
                <a:hlinkClick r:id="rId4"/>
              </a:rPr>
              <a:t>Rapports nationaux : 2025 | Laboratoire mondial de référence pour la fièvre aphteuse</a:t>
            </a:r>
            <a:endParaRPr lang="en-US" sz="2000" dirty="0"/>
          </a:p>
        </p:txBody>
      </p:sp>
      <p:pic>
        <p:nvPicPr>
          <p:cNvPr id="5" name="Picture 4">
            <a:extLst>
              <a:ext uri="{FF2B5EF4-FFF2-40B4-BE49-F238E27FC236}">
                <a16:creationId xmlns:a16="http://schemas.microsoft.com/office/drawing/2014/main" id="{D040426A-2879-1579-2F4E-104A9DEF37E4}"/>
              </a:ext>
            </a:extLst>
          </p:cNvPr>
          <p:cNvPicPr>
            <a:picLocks noChangeAspect="1"/>
          </p:cNvPicPr>
          <p:nvPr/>
        </p:nvPicPr>
        <p:blipFill>
          <a:blip r:embed="rId5"/>
          <a:stretch>
            <a:fillRect/>
          </a:stretch>
        </p:blipFill>
        <p:spPr>
          <a:xfrm>
            <a:off x="5632094" y="341128"/>
            <a:ext cx="6569221" cy="4379481"/>
          </a:xfrm>
          <a:prstGeom prst="rect">
            <a:avLst/>
          </a:prstGeom>
        </p:spPr>
      </p:pic>
      <p:sp>
        <p:nvSpPr>
          <p:cNvPr id="9" name="Star: 6 Points 8">
            <a:extLst>
              <a:ext uri="{FF2B5EF4-FFF2-40B4-BE49-F238E27FC236}">
                <a16:creationId xmlns:a16="http://schemas.microsoft.com/office/drawing/2014/main" id="{006F2A23-E31B-2A5A-AA50-D29261FD7C3C}"/>
              </a:ext>
            </a:extLst>
          </p:cNvPr>
          <p:cNvSpPr/>
          <p:nvPr/>
        </p:nvSpPr>
        <p:spPr>
          <a:xfrm>
            <a:off x="8018060" y="1569493"/>
            <a:ext cx="177421" cy="191068"/>
          </a:xfrm>
          <a:prstGeom prst="star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Star: 6 Points 9">
            <a:extLst>
              <a:ext uri="{FF2B5EF4-FFF2-40B4-BE49-F238E27FC236}">
                <a16:creationId xmlns:a16="http://schemas.microsoft.com/office/drawing/2014/main" id="{8233237C-966E-1890-B778-78281CCAEFAB}"/>
              </a:ext>
            </a:extLst>
          </p:cNvPr>
          <p:cNvSpPr/>
          <p:nvPr/>
        </p:nvSpPr>
        <p:spPr>
          <a:xfrm>
            <a:off x="8120418" y="1760561"/>
            <a:ext cx="163773" cy="136478"/>
          </a:xfrm>
          <a:prstGeom prst="star6">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B7E853CA-0051-9493-41E7-8E739EFDDE44}"/>
              </a:ext>
            </a:extLst>
          </p:cNvPr>
          <p:cNvSpPr txBox="1"/>
          <p:nvPr/>
        </p:nvSpPr>
        <p:spPr>
          <a:xfrm>
            <a:off x="5916706" y="5232827"/>
            <a:ext cx="5816813" cy="923330"/>
          </a:xfrm>
          <a:prstGeom prst="rect">
            <a:avLst/>
          </a:prstGeom>
          <a:noFill/>
        </p:spPr>
        <p:txBody>
          <a:bodyPr wrap="square" rtlCol="0">
            <a:spAutoFit/>
          </a:bodyPr>
          <a:lstStyle/>
          <a:p>
            <a:r>
              <a:rPr lang="en-CA" dirty="0"/>
              <a:t>La zone tampon d'animaux vaccinés en Russie pourrait protéger l'Europe si le SAT-1 est inclus dans le vaccin utilisé. Les souches vaccinales utilisées dans la zone tampon sont incertaines.</a:t>
            </a:r>
          </a:p>
        </p:txBody>
      </p:sp>
      <p:sp>
        <p:nvSpPr>
          <p:cNvPr id="7" name="TextBox 6">
            <a:extLst>
              <a:ext uri="{FF2B5EF4-FFF2-40B4-BE49-F238E27FC236}">
                <a16:creationId xmlns:a16="http://schemas.microsoft.com/office/drawing/2014/main" id="{730FBAD1-3357-74A5-EDEE-EDB787AC9A53}"/>
              </a:ext>
            </a:extLst>
          </p:cNvPr>
          <p:cNvSpPr txBox="1"/>
          <p:nvPr/>
        </p:nvSpPr>
        <p:spPr>
          <a:xfrm>
            <a:off x="2095671" y="6444967"/>
            <a:ext cx="6099810" cy="369332"/>
          </a:xfrm>
          <a:prstGeom prst="rect">
            <a:avLst/>
          </a:prstGeom>
          <a:noFill/>
        </p:spPr>
        <p:txBody>
          <a:bodyPr wrap="square">
            <a:spAutoFit/>
          </a:bodyPr>
          <a:lstStyle/>
          <a:p>
            <a:r>
              <a:rPr lang="en-CA">
                <a:hlinkClick r:id="rId6"/>
              </a:rPr>
              <a:t>https</a:t>
            </a:r>
            <a:r>
              <a:rPr lang="en-CA" dirty="0">
                <a:hlinkClick r:id="rId6"/>
              </a:rPr>
              <a:t>://www.egyptwindow.</a:t>
            </a:r>
            <a:r>
              <a:rPr lang="en-CA"/>
              <a:t>net/article/4892689 </a:t>
            </a:r>
            <a:endParaRPr lang="en-CA" dirty="0"/>
          </a:p>
        </p:txBody>
      </p:sp>
    </p:spTree>
    <p:extLst>
      <p:ext uri="{BB962C8B-B14F-4D97-AF65-F5344CB8AC3E}">
        <p14:creationId xmlns:p14="http://schemas.microsoft.com/office/powerpoint/2010/main" val="238209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23C43D9F-27F3-1D7C-91C5-3E8104C6E21F}"/>
              </a:ext>
            </a:extLst>
          </p:cNvPr>
          <p:cNvPicPr>
            <a:picLocks noGrp="1" noChangeAspect="1"/>
          </p:cNvPicPr>
          <p:nvPr>
            <p:ph sz="half" idx="2"/>
          </p:nvPr>
        </p:nvPicPr>
        <p:blipFill>
          <a:blip r:embed="rId3"/>
          <a:stretch>
            <a:fillRect/>
          </a:stretch>
        </p:blipFill>
        <p:spPr>
          <a:xfrm>
            <a:off x="8610600" y="3327619"/>
            <a:ext cx="3269644" cy="2910343"/>
          </a:xfrm>
        </p:spPr>
      </p:pic>
      <p:pic>
        <p:nvPicPr>
          <p:cNvPr id="16" name="Picture 15">
            <a:extLst>
              <a:ext uri="{FF2B5EF4-FFF2-40B4-BE49-F238E27FC236}">
                <a16:creationId xmlns:a16="http://schemas.microsoft.com/office/drawing/2014/main" id="{B2181EC6-43C8-73A1-6E0B-F968FB74C172}"/>
              </a:ext>
            </a:extLst>
          </p:cNvPr>
          <p:cNvPicPr>
            <a:picLocks noChangeAspect="1"/>
          </p:cNvPicPr>
          <p:nvPr/>
        </p:nvPicPr>
        <p:blipFill>
          <a:blip r:embed="rId4"/>
          <a:stretch>
            <a:fillRect/>
          </a:stretch>
        </p:blipFill>
        <p:spPr>
          <a:xfrm>
            <a:off x="8610600" y="1198899"/>
            <a:ext cx="3269644" cy="2886552"/>
          </a:xfrm>
          <a:prstGeom prst="rect">
            <a:avLst/>
          </a:prstGeom>
        </p:spPr>
      </p:pic>
      <p:sp>
        <p:nvSpPr>
          <p:cNvPr id="2" name="Title 1">
            <a:extLst>
              <a:ext uri="{FF2B5EF4-FFF2-40B4-BE49-F238E27FC236}">
                <a16:creationId xmlns:a16="http://schemas.microsoft.com/office/drawing/2014/main" id="{734601BE-71FC-9CD1-F906-22380CAFEE69}"/>
              </a:ext>
            </a:extLst>
          </p:cNvPr>
          <p:cNvSpPr>
            <a:spLocks noGrp="1"/>
          </p:cNvSpPr>
          <p:nvPr>
            <p:ph type="title"/>
          </p:nvPr>
        </p:nvSpPr>
        <p:spPr>
          <a:xfrm>
            <a:off x="838200" y="0"/>
            <a:ext cx="10515600" cy="1144589"/>
          </a:xfrm>
        </p:spPr>
        <p:txBody>
          <a:bodyPr>
            <a:normAutofit/>
          </a:bodyPr>
          <a:lstStyle/>
          <a:p>
            <a:r>
              <a:rPr lang="en-CA" sz="2000" b="1" dirty="0">
                <a:latin typeface="+mn-lt"/>
                <a:hlinkClick r:id="rId5"/>
              </a:rPr>
              <a:t>Pathogénicité du premier </a:t>
            </a:r>
            <a:r>
              <a:rPr lang="en-CA" sz="2000" b="1" dirty="0" err="1">
                <a:latin typeface="+mn-lt"/>
                <a:hlinkClick r:id="rId5"/>
              </a:rPr>
              <a:t>sénécavirus </a:t>
            </a:r>
            <a:r>
              <a:rPr lang="en-CA" sz="2000" b="1" dirty="0">
                <a:latin typeface="+mn-lt"/>
                <a:hlinkClick r:id="rId5"/>
              </a:rPr>
              <a:t>A d'origine buffaloise chez les porcelets et les buffles conventionnels - Zhou - 2025 - Maladies transfrontalières et émergentes - Bibliothèque en ligne Wiley</a:t>
            </a:r>
            <a:endParaRPr lang="en-CA" sz="2000" b="1" dirty="0">
              <a:latin typeface="+mn-lt"/>
            </a:endParaRPr>
          </a:p>
        </p:txBody>
      </p:sp>
      <p:sp>
        <p:nvSpPr>
          <p:cNvPr id="7" name="Content Placeholder 6">
            <a:extLst>
              <a:ext uri="{FF2B5EF4-FFF2-40B4-BE49-F238E27FC236}">
                <a16:creationId xmlns:a16="http://schemas.microsoft.com/office/drawing/2014/main" id="{E0B007B4-F684-E157-3A81-F5BD4A899552}"/>
              </a:ext>
            </a:extLst>
          </p:cNvPr>
          <p:cNvSpPr>
            <a:spLocks noGrp="1"/>
          </p:cNvSpPr>
          <p:nvPr>
            <p:ph sz="half" idx="1"/>
          </p:nvPr>
        </p:nvSpPr>
        <p:spPr>
          <a:xfrm>
            <a:off x="170916" y="1517595"/>
            <a:ext cx="5181600" cy="4351338"/>
          </a:xfrm>
        </p:spPr>
        <p:txBody>
          <a:bodyPr>
            <a:normAutofit fontScale="92500" lnSpcReduction="10000"/>
          </a:bodyPr>
          <a:lstStyle/>
          <a:p>
            <a:r>
              <a:rPr lang="en-CA" dirty="0"/>
              <a:t>2018 SVA identifié chez un buffle dans la province du Guangdong</a:t>
            </a:r>
          </a:p>
          <a:p>
            <a:r>
              <a:rPr lang="en-CA" dirty="0"/>
              <a:t>L'animal présentait des ulcères buccaux</a:t>
            </a:r>
          </a:p>
          <a:p>
            <a:r>
              <a:rPr lang="en-CA" dirty="0"/>
              <a:t>Le virus présentait une similitude génétique de 99 % avec une souche provenant d'un sanglier sauvage</a:t>
            </a:r>
          </a:p>
          <a:p>
            <a:r>
              <a:rPr lang="en-CA" dirty="0"/>
              <a:t>Une étude de provocation montre que la souche est pathogène pour les buffles et les porcelets</a:t>
            </a:r>
          </a:p>
          <a:p>
            <a:pPr lvl="1"/>
            <a:r>
              <a:rPr lang="en-CA" dirty="0"/>
              <a:t>Lésions vésiculaires et infection systémique</a:t>
            </a:r>
          </a:p>
        </p:txBody>
      </p:sp>
      <p:sp>
        <p:nvSpPr>
          <p:cNvPr id="4" name="Slide Number Placeholder 3">
            <a:extLst>
              <a:ext uri="{FF2B5EF4-FFF2-40B4-BE49-F238E27FC236}">
                <a16:creationId xmlns:a16="http://schemas.microsoft.com/office/drawing/2014/main" id="{38543735-8F7F-934B-A678-2553FA43A384}"/>
              </a:ext>
            </a:extLst>
          </p:cNvPr>
          <p:cNvSpPr>
            <a:spLocks noGrp="1"/>
          </p:cNvSpPr>
          <p:nvPr>
            <p:ph type="sldNum" sz="quarter" idx="12"/>
          </p:nvPr>
        </p:nvSpPr>
        <p:spPr/>
        <p:txBody>
          <a:bodyPr/>
          <a:lstStyle/>
          <a:p>
            <a:fld id="{C4E7A136-B623-44AA-A653-F7B0DDAA2C31}" type="slidenum">
              <a:rPr lang="en-US" smtClean="0"/>
              <a:t>9</a:t>
            </a:fld>
            <a:endParaRPr lang="en-US"/>
          </a:p>
        </p:txBody>
      </p:sp>
      <p:grpSp>
        <p:nvGrpSpPr>
          <p:cNvPr id="21" name="Group 20">
            <a:extLst>
              <a:ext uri="{FF2B5EF4-FFF2-40B4-BE49-F238E27FC236}">
                <a16:creationId xmlns:a16="http://schemas.microsoft.com/office/drawing/2014/main" id="{03A29FD4-9F5F-7F73-BD79-C7E28B341B97}"/>
              </a:ext>
            </a:extLst>
          </p:cNvPr>
          <p:cNvGrpSpPr/>
          <p:nvPr/>
        </p:nvGrpSpPr>
        <p:grpSpPr>
          <a:xfrm>
            <a:off x="5416782" y="1198898"/>
            <a:ext cx="3033415" cy="5039064"/>
            <a:chOff x="5493694" y="1101089"/>
            <a:chExt cx="3033415" cy="5039064"/>
          </a:xfrm>
        </p:grpSpPr>
        <p:pic>
          <p:nvPicPr>
            <p:cNvPr id="18" name="Picture 17">
              <a:extLst>
                <a:ext uri="{FF2B5EF4-FFF2-40B4-BE49-F238E27FC236}">
                  <a16:creationId xmlns:a16="http://schemas.microsoft.com/office/drawing/2014/main" id="{CA734E04-9830-7CC0-3CFF-B37E8729C588}"/>
                </a:ext>
              </a:extLst>
            </p:cNvPr>
            <p:cNvPicPr>
              <a:picLocks noChangeAspect="1"/>
            </p:cNvPicPr>
            <p:nvPr/>
          </p:nvPicPr>
          <p:blipFill>
            <a:blip r:embed="rId6"/>
            <a:stretch>
              <a:fillRect/>
            </a:stretch>
          </p:blipFill>
          <p:spPr>
            <a:xfrm>
              <a:off x="5493694" y="3595455"/>
              <a:ext cx="3033415" cy="2544698"/>
            </a:xfrm>
            <a:prstGeom prst="rect">
              <a:avLst/>
            </a:prstGeom>
          </p:spPr>
        </p:pic>
        <p:pic>
          <p:nvPicPr>
            <p:cNvPr id="20" name="Picture 19">
              <a:extLst>
                <a:ext uri="{FF2B5EF4-FFF2-40B4-BE49-F238E27FC236}">
                  <a16:creationId xmlns:a16="http://schemas.microsoft.com/office/drawing/2014/main" id="{92B9DFCF-CEC8-834B-5761-B34B300F276D}"/>
                </a:ext>
              </a:extLst>
            </p:cNvPr>
            <p:cNvPicPr>
              <a:picLocks noChangeAspect="1"/>
            </p:cNvPicPr>
            <p:nvPr/>
          </p:nvPicPr>
          <p:blipFill>
            <a:blip r:embed="rId7"/>
            <a:stretch>
              <a:fillRect/>
            </a:stretch>
          </p:blipFill>
          <p:spPr>
            <a:xfrm>
              <a:off x="5493694" y="1101089"/>
              <a:ext cx="3033415" cy="2530639"/>
            </a:xfrm>
            <a:prstGeom prst="rect">
              <a:avLst/>
            </a:prstGeom>
          </p:spPr>
        </p:pic>
      </p:grpSp>
    </p:spTree>
    <p:extLst>
      <p:ext uri="{BB962C8B-B14F-4D97-AF65-F5344CB8AC3E}">
        <p14:creationId xmlns:p14="http://schemas.microsoft.com/office/powerpoint/2010/main" val="3038470414"/>
      </p:ext>
    </p:extLst>
  </p:cSld>
  <p:clrMapOvr>
    <a:masterClrMapping/>
  </p:clrMapOvr>
</p:sld>
</file>

<file path=ppt/theme/theme1.xml><?xml version="1.0" encoding="utf-8"?>
<a:theme xmlns:a="http://schemas.openxmlformats.org/drawingml/2006/main" name="1_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EA13D8C747CE42B210262EB423AC51" ma:contentTypeVersion="15" ma:contentTypeDescription="Create a new document." ma:contentTypeScope="" ma:versionID="c4c390a8e93bacad8ea6de9a41b26fbb">
  <xsd:schema xmlns:xsd="http://www.w3.org/2001/XMLSchema" xmlns:xs="http://www.w3.org/2001/XMLSchema" xmlns:p="http://schemas.microsoft.com/office/2006/metadata/properties" xmlns:ns2="15b7ed99-b5df-4a34-ab63-5ec2159bb241" xmlns:ns3="894e992d-1f5f-43c5-970b-dde96d23e5c3" targetNamespace="http://schemas.microsoft.com/office/2006/metadata/properties" ma:root="true" ma:fieldsID="da9e938e14595daa6b7620057648b024" ns2:_="" ns3:_="">
    <xsd:import namespace="15b7ed99-b5df-4a34-ab63-5ec2159bb241"/>
    <xsd:import namespace="894e992d-1f5f-43c5-970b-dde96d23e5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b7ed99-b5df-4a34-ab63-5ec2159bb2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62aa733-2270-4351-8ca3-f9ded615cea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4e992d-1f5f-43c5-970b-dde96d23e5c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8ed09ac-2159-45a7-87e0-5ac8721ea325}" ma:internalName="TaxCatchAll" ma:showField="CatchAllData" ma:web="894e992d-1f5f-43c5-970b-dde96d23e5c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94e992d-1f5f-43c5-970b-dde96d23e5c3" xsi:nil="true"/>
    <lcf76f155ced4ddcb4097134ff3c332f xmlns="15b7ed99-b5df-4a34-ab63-5ec2159bb24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3224484-F797-424E-A286-B5B225FD1F3C}">
  <ds:schemaRefs>
    <ds:schemaRef ds:uri="http://schemas.microsoft.com/sharepoint/v3/contenttype/forms"/>
  </ds:schemaRefs>
</ds:datastoreItem>
</file>

<file path=customXml/itemProps2.xml><?xml version="1.0" encoding="utf-8"?>
<ds:datastoreItem xmlns:ds="http://schemas.openxmlformats.org/officeDocument/2006/customXml" ds:itemID="{0345B9C9-B85D-4979-AFCF-DB9B4DAE9D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b7ed99-b5df-4a34-ab63-5ec2159bb241"/>
    <ds:schemaRef ds:uri="894e992d-1f5f-43c5-970b-dde96d23e5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EDB99D-A440-4EE2-B07A-B3739B005953}">
  <ds:schemaRefs>
    <ds:schemaRef ds:uri="http://schemas.microsoft.com/office/2006/metadata/properties"/>
    <ds:schemaRef ds:uri="http://schemas.microsoft.com/office/infopath/2007/PartnerControls"/>
    <ds:schemaRef ds:uri="894e992d-1f5f-43c5-970b-dde96d23e5c3"/>
    <ds:schemaRef ds:uri="15b7ed99-b5df-4a34-ab63-5ec2159bb241"/>
  </ds:schemaRefs>
</ds:datastoreItem>
</file>

<file path=docProps/app.xml><?xml version="1.0" encoding="utf-8"?>
<Properties xmlns="http://schemas.openxmlformats.org/officeDocument/2006/extended-properties" xmlns:vt="http://schemas.openxmlformats.org/officeDocument/2006/docPropsVTypes">
  <Template/>
  <TotalTime>23160</TotalTime>
  <Words>3096</Words>
  <Application>Microsoft Office PowerPoint</Application>
  <PresentationFormat>Widescreen</PresentationFormat>
  <Paragraphs>220</Paragraphs>
  <Slides>18</Slides>
  <Notes>14</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1_Office Theme</vt:lpstr>
      <vt:lpstr>Communauté des maladies émergentes et zoonotiques Signaux d'intérêt pour le RCSSP au troisième trimestre </vt:lpstr>
      <vt:lpstr>Tendances relatives à la peste porcine africaine</vt:lpstr>
      <vt:lpstr>Cas d'ASF - Europe</vt:lpstr>
      <vt:lpstr>Cas d'ASF – Asie (3e trimestre)</vt:lpstr>
      <vt:lpstr>Article complet : Pathogénicité et caractérisation pathobiologique d'un virus recombinant de la peste porcine africaine de génotype I/II chez les porcs</vt:lpstr>
      <vt:lpstr>De retour après 26 ans : Brucella suis réapparaît chez les porcs danois</vt:lpstr>
      <vt:lpstr>Fièvre aphteuse – Tendance des risques</vt:lpstr>
      <vt:lpstr>Propagation du virus SAT-1 de la fièvre aphteuse</vt:lpstr>
      <vt:lpstr>Pathogénicité du premier sénécavirus A d'origine buffaloise chez les porcelets et les buffles conventionnels - Zhou - 2025 - Maladies transfrontalières et émergentes - Bibliothèque en ligne Wiley</vt:lpstr>
      <vt:lpstr>Pathogénicité du premier sénécavirus A d'origine buffaloise chez les porcelets et les buffles conventionnels - Zhou - 2025 - Maladies transfrontalières et émergentes - Bibliothèque en ligne Wiley</vt:lpstr>
      <vt:lpstr>Voies de transmission du SVA identifiées (recherche rapide)</vt:lpstr>
      <vt:lpstr>Article complet : Épidémie et flambée de l'infection par le virus Getah chez les porcs due à un variant GIII à virulence accrue dans la province du Henan, en Chine centrale, en 2024</vt:lpstr>
      <vt:lpstr>Article complet : Épidémie et flambée de l'infection par le virus Getah chez les porcs due à un variant GIII à virulence accrue dans la province du Henan, en Chine centrale, en 2024</vt:lpstr>
      <vt:lpstr>Les porcs génétiquement modifiés DNAJC14 sont résistants aux pestivirus classiques - ScienceDirect</vt:lpstr>
      <vt:lpstr>Myiase du Nouveau Monde</vt:lpstr>
      <vt:lpstr>Survie au Canada en cas d'introduction</vt:lpstr>
      <vt:lpstr>Résultats scientifiques</vt:lpstr>
      <vt:lpstr>Résultats scientifiques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CEZD Provincial Engagement Meetings</dc:title>
  <dc:creator>Osborn, Andrea</dc:creator>
  <cp:keywords>, docId:1594C82E0AD5D5454A43998CEE14E550</cp:keywords>
  <cp:lastModifiedBy>Osborn, Andrea (CFIA/ACIA)</cp:lastModifiedBy>
  <cp:revision>324</cp:revision>
  <dcterms:created xsi:type="dcterms:W3CDTF">2020-02-07T23:34:08Z</dcterms:created>
  <dcterms:modified xsi:type="dcterms:W3CDTF">2025-11-19T13:24:39Z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0x0101001BEA13D8C747CE42B210262EB423AC51</vt:lpwstr>
  </property>
  <property fmtid="{D5CDD505-2E9C-101B-9397-08002B2CF9AE}" pid="3" name="MediaServiceImageTags">
    <vt:lpwstr/>
  </property>
</Properties>
</file>