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3"/>
  </p:notesMasterIdLst>
  <p:sldIdLst>
    <p:sldId id="256" r:id="rId5"/>
    <p:sldId id="497" r:id="rId6"/>
    <p:sldId id="496" r:id="rId7"/>
    <p:sldId id="519" r:id="rId8"/>
    <p:sldId id="529" r:id="rId9"/>
    <p:sldId id="530" r:id="rId10"/>
    <p:sldId id="531" r:id="rId11"/>
    <p:sldId id="520" r:id="rId12"/>
    <p:sldId id="536" r:id="rId13"/>
    <p:sldId id="533" r:id="rId14"/>
    <p:sldId id="534" r:id="rId15"/>
    <p:sldId id="535" r:id="rId16"/>
    <p:sldId id="532" r:id="rId17"/>
    <p:sldId id="523" r:id="rId18"/>
    <p:sldId id="517" r:id="rId19"/>
    <p:sldId id="515" r:id="rId20"/>
    <p:sldId id="516" r:id="rId21"/>
    <p:sldId id="414" r:id="rId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60" autoAdjust="0"/>
    <p:restoredTop sz="70963" autoAdjust="0"/>
  </p:normalViewPr>
  <p:slideViewPr>
    <p:cSldViewPr snapToGrid="0">
      <p:cViewPr varScale="1">
        <p:scale>
          <a:sx n="44" d="100"/>
          <a:sy n="44" d="100"/>
        </p:scale>
        <p:origin x="1024" y="2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Andrea (CFIA/ACIA)" userId="016df1cd-5d71-41bc-8fec-8f09298258d4" providerId="ADAL" clId="{B5852053-19D9-4140-914C-10487D3224E1}"/>
    <pc:docChg chg="undo custSel addSld delSld modSld sldOrd">
      <pc:chgData name="Osborn, Andrea (CFIA/ACIA)" userId="016df1cd-5d71-41bc-8fec-8f09298258d4" providerId="ADAL" clId="{B5852053-19D9-4140-914C-10487D3224E1}" dt="2025-10-09T19:53:28.936" v="5391" actId="1076"/>
      <pc:docMkLst>
        <pc:docMk/>
      </pc:docMkLst>
      <pc:sldChg chg="modSp mod">
        <pc:chgData name="Osborn, Andrea (CFIA/ACIA)" userId="016df1cd-5d71-41bc-8fec-8f09298258d4" providerId="ADAL" clId="{B5852053-19D9-4140-914C-10487D3224E1}" dt="2025-10-08T18:57:25.356" v="10" actId="20577"/>
        <pc:sldMkLst>
          <pc:docMk/>
          <pc:sldMk cId="3759988467" sldId="256"/>
        </pc:sldMkLst>
        <pc:spChg chg="mod">
          <ac:chgData name="Osborn, Andrea (CFIA/ACIA)" userId="016df1cd-5d71-41bc-8fec-8f09298258d4" providerId="ADAL" clId="{B5852053-19D9-4140-914C-10487D3224E1}" dt="2025-10-08T18:57:25.356" v="10" actId="20577"/>
          <ac:spMkLst>
            <pc:docMk/>
            <pc:sldMk cId="3759988467" sldId="256"/>
            <ac:spMk id="14339" creationId="{00000000-0000-0000-0000-000000000000}"/>
          </ac:spMkLst>
        </pc:spChg>
      </pc:sldChg>
      <pc:sldChg chg="del">
        <pc:chgData name="Osborn, Andrea (CFIA/ACIA)" userId="016df1cd-5d71-41bc-8fec-8f09298258d4" providerId="ADAL" clId="{B5852053-19D9-4140-914C-10487D3224E1}" dt="2025-10-08T19:11:00.141" v="18" actId="47"/>
        <pc:sldMkLst>
          <pc:docMk/>
          <pc:sldMk cId="0" sldId="340"/>
        </pc:sldMkLst>
      </pc:sldChg>
      <pc:sldChg chg="delSp modSp mod modClrScheme chgLayout">
        <pc:chgData name="Osborn, Andrea (CFIA/ACIA)" userId="016df1cd-5d71-41bc-8fec-8f09298258d4" providerId="ADAL" clId="{B5852053-19D9-4140-914C-10487D3224E1}" dt="2025-10-09T19:03:24.791" v="4757" actId="700"/>
        <pc:sldMkLst>
          <pc:docMk/>
          <pc:sldMk cId="554606193" sldId="414"/>
        </pc:sldMkLst>
        <pc:spChg chg="mod ord">
          <ac:chgData name="Osborn, Andrea (CFIA/ACIA)" userId="016df1cd-5d71-41bc-8fec-8f09298258d4" providerId="ADAL" clId="{B5852053-19D9-4140-914C-10487D3224E1}" dt="2025-10-09T19:03:24.791" v="4757" actId="700"/>
          <ac:spMkLst>
            <pc:docMk/>
            <pc:sldMk cId="554606193" sldId="414"/>
            <ac:spMk id="2" creationId="{F95EC652-8D7F-44BF-7AFD-89E4996414D4}"/>
          </ac:spMkLst>
        </pc:spChg>
        <pc:spChg chg="mod ord">
          <ac:chgData name="Osborn, Andrea (CFIA/ACIA)" userId="016df1cd-5d71-41bc-8fec-8f09298258d4" providerId="ADAL" clId="{B5852053-19D9-4140-914C-10487D3224E1}" dt="2025-10-09T19:03:24.791" v="4757" actId="700"/>
          <ac:spMkLst>
            <pc:docMk/>
            <pc:sldMk cId="554606193" sldId="414"/>
            <ac:spMk id="3" creationId="{E0358116-4837-5B9B-CD0E-B46A3D574603}"/>
          </ac:spMkLst>
        </pc:spChg>
        <pc:spChg chg="mod ord">
          <ac:chgData name="Osborn, Andrea (CFIA/ACIA)" userId="016df1cd-5d71-41bc-8fec-8f09298258d4" providerId="ADAL" clId="{B5852053-19D9-4140-914C-10487D3224E1}" dt="2025-10-09T19:03:24.791" v="4757" actId="700"/>
          <ac:spMkLst>
            <pc:docMk/>
            <pc:sldMk cId="554606193" sldId="414"/>
            <ac:spMk id="5" creationId="{AF65D959-544F-9286-A962-F0CEBF385DA3}"/>
          </ac:spMkLst>
        </pc:spChg>
      </pc:sldChg>
      <pc:sldChg chg="addSp delSp modSp del mod modShow">
        <pc:chgData name="Osborn, Andrea (CFIA/ACIA)" userId="016df1cd-5d71-41bc-8fec-8f09298258d4" providerId="ADAL" clId="{B5852053-19D9-4140-914C-10487D3224E1}" dt="2025-10-09T19:09:37.550" v="4836" actId="47"/>
        <pc:sldMkLst>
          <pc:docMk/>
          <pc:sldMk cId="3821052172" sldId="426"/>
        </pc:sldMkLst>
      </pc:sldChg>
      <pc:sldChg chg="del mod modShow">
        <pc:chgData name="Osborn, Andrea (CFIA/ACIA)" userId="016df1cd-5d71-41bc-8fec-8f09298258d4" providerId="ADAL" clId="{B5852053-19D9-4140-914C-10487D3224E1}" dt="2025-10-09T18:47:57.007" v="4574" actId="47"/>
        <pc:sldMkLst>
          <pc:docMk/>
          <pc:sldMk cId="811939074" sldId="427"/>
        </pc:sldMkLst>
      </pc:sldChg>
      <pc:sldChg chg="add">
        <pc:chgData name="Osborn, Andrea (CFIA/ACIA)" userId="016df1cd-5d71-41bc-8fec-8f09298258d4" providerId="ADAL" clId="{B5852053-19D9-4140-914C-10487D3224E1}" dt="2025-10-08T19:11:43.161" v="20"/>
        <pc:sldMkLst>
          <pc:docMk/>
          <pc:sldMk cId="586885276" sldId="496"/>
        </pc:sldMkLst>
      </pc:sldChg>
      <pc:sldChg chg="modSp add mod">
        <pc:chgData name="Osborn, Andrea (CFIA/ACIA)" userId="016df1cd-5d71-41bc-8fec-8f09298258d4" providerId="ADAL" clId="{B5852053-19D9-4140-914C-10487D3224E1}" dt="2025-10-08T20:40:40.073" v="183" actId="14100"/>
        <pc:sldMkLst>
          <pc:docMk/>
          <pc:sldMk cId="1753047355" sldId="497"/>
        </pc:sldMkLst>
        <pc:spChg chg="mod">
          <ac:chgData name="Osborn, Andrea (CFIA/ACIA)" userId="016df1cd-5d71-41bc-8fec-8f09298258d4" providerId="ADAL" clId="{B5852053-19D9-4140-914C-10487D3224E1}" dt="2025-10-08T19:01:11.796" v="13" actId="20577"/>
          <ac:spMkLst>
            <pc:docMk/>
            <pc:sldMk cId="1753047355" sldId="497"/>
            <ac:spMk id="2" creationId="{D0E3D35D-6B3F-2741-9ACD-9DEEE6DFB756}"/>
          </ac:spMkLst>
        </pc:spChg>
        <pc:spChg chg="mod">
          <ac:chgData name="Osborn, Andrea (CFIA/ACIA)" userId="016df1cd-5d71-41bc-8fec-8f09298258d4" providerId="ADAL" clId="{B5852053-19D9-4140-914C-10487D3224E1}" dt="2025-10-08T20:40:40.073" v="183" actId="14100"/>
          <ac:spMkLst>
            <pc:docMk/>
            <pc:sldMk cId="1753047355" sldId="497"/>
            <ac:spMk id="24579" creationId="{5B18BBCE-525F-386A-8D1E-02C20D67DCA5}"/>
          </ac:spMkLst>
        </pc:spChg>
      </pc:sldChg>
      <pc:sldChg chg="del">
        <pc:chgData name="Osborn, Andrea (CFIA/ACIA)" userId="016df1cd-5d71-41bc-8fec-8f09298258d4" providerId="ADAL" clId="{B5852053-19D9-4140-914C-10487D3224E1}" dt="2025-10-08T19:01:04.522" v="12" actId="47"/>
        <pc:sldMkLst>
          <pc:docMk/>
          <pc:sldMk cId="0" sldId="508"/>
        </pc:sldMkLst>
      </pc:sldChg>
      <pc:sldChg chg="del mod modShow">
        <pc:chgData name="Osborn, Andrea (CFIA/ACIA)" userId="016df1cd-5d71-41bc-8fec-8f09298258d4" providerId="ADAL" clId="{B5852053-19D9-4140-914C-10487D3224E1}" dt="2025-10-09T18:47:51.434" v="4571" actId="47"/>
        <pc:sldMkLst>
          <pc:docMk/>
          <pc:sldMk cId="1824984559" sldId="511"/>
        </pc:sldMkLst>
      </pc:sldChg>
      <pc:sldChg chg="del mod modShow">
        <pc:chgData name="Osborn, Andrea (CFIA/ACIA)" userId="016df1cd-5d71-41bc-8fec-8f09298258d4" providerId="ADAL" clId="{B5852053-19D9-4140-914C-10487D3224E1}" dt="2025-10-09T18:47:52.835" v="4572" actId="47"/>
        <pc:sldMkLst>
          <pc:docMk/>
          <pc:sldMk cId="1041473274" sldId="512"/>
        </pc:sldMkLst>
      </pc:sldChg>
      <pc:sldChg chg="del mod modShow">
        <pc:chgData name="Osborn, Andrea (CFIA/ACIA)" userId="016df1cd-5d71-41bc-8fec-8f09298258d4" providerId="ADAL" clId="{B5852053-19D9-4140-914C-10487D3224E1}" dt="2025-10-09T18:47:53.769" v="4573" actId="47"/>
        <pc:sldMkLst>
          <pc:docMk/>
          <pc:sldMk cId="3080001792" sldId="513"/>
        </pc:sldMkLst>
      </pc:sldChg>
      <pc:sldChg chg="modSp mod">
        <pc:chgData name="Osborn, Andrea (CFIA/ACIA)" userId="016df1cd-5d71-41bc-8fec-8f09298258d4" providerId="ADAL" clId="{B5852053-19D9-4140-914C-10487D3224E1}" dt="2025-10-09T19:12:26.103" v="4859" actId="255"/>
        <pc:sldMkLst>
          <pc:docMk/>
          <pc:sldMk cId="2206488396" sldId="515"/>
        </pc:sldMkLst>
        <pc:spChg chg="mod">
          <ac:chgData name="Osborn, Andrea (CFIA/ACIA)" userId="016df1cd-5d71-41bc-8fec-8f09298258d4" providerId="ADAL" clId="{B5852053-19D9-4140-914C-10487D3224E1}" dt="2025-10-09T18:49:49.097" v="4588"/>
          <ac:spMkLst>
            <pc:docMk/>
            <pc:sldMk cId="2206488396" sldId="515"/>
            <ac:spMk id="3" creationId="{A2AF7046-26F9-8A04-9ABD-7995B2F16FEF}"/>
          </ac:spMkLst>
        </pc:spChg>
        <pc:spChg chg="mod">
          <ac:chgData name="Osborn, Andrea (CFIA/ACIA)" userId="016df1cd-5d71-41bc-8fec-8f09298258d4" providerId="ADAL" clId="{B5852053-19D9-4140-914C-10487D3224E1}" dt="2025-10-09T19:12:26.103" v="4859" actId="255"/>
          <ac:spMkLst>
            <pc:docMk/>
            <pc:sldMk cId="2206488396" sldId="515"/>
            <ac:spMk id="4" creationId="{5B8B8488-525C-D51B-1CA7-C4C139038CC0}"/>
          </ac:spMkLst>
        </pc:spChg>
      </pc:sldChg>
      <pc:sldChg chg="modSp mod">
        <pc:chgData name="Osborn, Andrea (CFIA/ACIA)" userId="016df1cd-5d71-41bc-8fec-8f09298258d4" providerId="ADAL" clId="{B5852053-19D9-4140-914C-10487D3224E1}" dt="2025-10-09T19:12:39.266" v="4861" actId="20577"/>
        <pc:sldMkLst>
          <pc:docMk/>
          <pc:sldMk cId="2747113367" sldId="516"/>
        </pc:sldMkLst>
        <pc:spChg chg="mod">
          <ac:chgData name="Osborn, Andrea (CFIA/ACIA)" userId="016df1cd-5d71-41bc-8fec-8f09298258d4" providerId="ADAL" clId="{B5852053-19D9-4140-914C-10487D3224E1}" dt="2025-10-09T19:12:39.266" v="4861" actId="20577"/>
          <ac:spMkLst>
            <pc:docMk/>
            <pc:sldMk cId="2747113367" sldId="516"/>
            <ac:spMk id="3" creationId="{A2AF7046-26F9-8A04-9ABD-7995B2F16FEF}"/>
          </ac:spMkLst>
        </pc:spChg>
        <pc:spChg chg="mod">
          <ac:chgData name="Osborn, Andrea (CFIA/ACIA)" userId="016df1cd-5d71-41bc-8fec-8f09298258d4" providerId="ADAL" clId="{B5852053-19D9-4140-914C-10487D3224E1}" dt="2025-10-08T23:24:01.249" v="2202"/>
          <ac:spMkLst>
            <pc:docMk/>
            <pc:sldMk cId="2747113367" sldId="516"/>
            <ac:spMk id="4" creationId="{5B8B8488-525C-D51B-1CA7-C4C139038CC0}"/>
          </ac:spMkLst>
        </pc:spChg>
      </pc:sldChg>
      <pc:sldChg chg="modSp mod ord modShow">
        <pc:chgData name="Osborn, Andrea (CFIA/ACIA)" userId="016df1cd-5d71-41bc-8fec-8f09298258d4" providerId="ADAL" clId="{B5852053-19D9-4140-914C-10487D3224E1}" dt="2025-10-09T18:51:06.770" v="4616" actId="20577"/>
        <pc:sldMkLst>
          <pc:docMk/>
          <pc:sldMk cId="2891777012" sldId="517"/>
        </pc:sldMkLst>
        <pc:spChg chg="mod">
          <ac:chgData name="Osborn, Andrea (CFIA/ACIA)" userId="016df1cd-5d71-41bc-8fec-8f09298258d4" providerId="ADAL" clId="{B5852053-19D9-4140-914C-10487D3224E1}" dt="2025-10-09T18:46:57.929" v="4569" actId="207"/>
          <ac:spMkLst>
            <pc:docMk/>
            <pc:sldMk cId="2891777012" sldId="517"/>
            <ac:spMk id="3" creationId="{F43919B5-A100-094D-7568-C62DD57F9100}"/>
          </ac:spMkLst>
        </pc:spChg>
        <pc:spChg chg="mod">
          <ac:chgData name="Osborn, Andrea (CFIA/ACIA)" userId="016df1cd-5d71-41bc-8fec-8f09298258d4" providerId="ADAL" clId="{B5852053-19D9-4140-914C-10487D3224E1}" dt="2025-10-09T18:51:06.770" v="4616" actId="20577"/>
          <ac:spMkLst>
            <pc:docMk/>
            <pc:sldMk cId="2891777012" sldId="517"/>
            <ac:spMk id="4" creationId="{C8D5E08C-0073-36F0-F624-E90927A14255}"/>
          </ac:spMkLst>
        </pc:spChg>
        <pc:picChg chg="mod">
          <ac:chgData name="Osborn, Andrea (CFIA/ACIA)" userId="016df1cd-5d71-41bc-8fec-8f09298258d4" providerId="ADAL" clId="{B5852053-19D9-4140-914C-10487D3224E1}" dt="2025-10-09T18:48:11.212" v="4578" actId="1076"/>
          <ac:picMkLst>
            <pc:docMk/>
            <pc:sldMk cId="2891777012" sldId="517"/>
            <ac:picMk id="15" creationId="{1C15EBDD-2B10-EC18-3FFA-AABAD42C2704}"/>
          </ac:picMkLst>
        </pc:picChg>
      </pc:sldChg>
      <pc:sldChg chg="del mod modShow">
        <pc:chgData name="Osborn, Andrea (CFIA/ACIA)" userId="016df1cd-5d71-41bc-8fec-8f09298258d4" providerId="ADAL" clId="{B5852053-19D9-4140-914C-10487D3224E1}" dt="2025-10-09T18:47:59.602" v="4575" actId="47"/>
        <pc:sldMkLst>
          <pc:docMk/>
          <pc:sldMk cId="3791749746" sldId="518"/>
        </pc:sldMkLst>
      </pc:sldChg>
      <pc:sldChg chg="addSp modSp new mod">
        <pc:chgData name="Osborn, Andrea (CFIA/ACIA)" userId="016df1cd-5d71-41bc-8fec-8f09298258d4" providerId="ADAL" clId="{B5852053-19D9-4140-914C-10487D3224E1}" dt="2025-10-08T21:55:39.174" v="311" actId="167"/>
        <pc:sldMkLst>
          <pc:docMk/>
          <pc:sldMk cId="1861803377" sldId="519"/>
        </pc:sldMkLst>
        <pc:spChg chg="mod">
          <ac:chgData name="Osborn, Andrea (CFIA/ACIA)" userId="016df1cd-5d71-41bc-8fec-8f09298258d4" providerId="ADAL" clId="{B5852053-19D9-4140-914C-10487D3224E1}" dt="2025-10-08T20:10:21.241" v="50" actId="255"/>
          <ac:spMkLst>
            <pc:docMk/>
            <pc:sldMk cId="1861803377" sldId="519"/>
            <ac:spMk id="2" creationId="{951F5CB5-761A-D836-F836-97B901363FEF}"/>
          </ac:spMkLst>
        </pc:spChg>
        <pc:spChg chg="mod">
          <ac:chgData name="Osborn, Andrea (CFIA/ACIA)" userId="016df1cd-5d71-41bc-8fec-8f09298258d4" providerId="ADAL" clId="{B5852053-19D9-4140-914C-10487D3224E1}" dt="2025-10-08T21:55:35.274" v="310" actId="5793"/>
          <ac:spMkLst>
            <pc:docMk/>
            <pc:sldMk cId="1861803377" sldId="519"/>
            <ac:spMk id="3" creationId="{77BCBC54-C602-A202-6B95-6539F6C10214}"/>
          </ac:spMkLst>
        </pc:spChg>
        <pc:picChg chg="add mod ord">
          <ac:chgData name="Osborn, Andrea (CFIA/ACIA)" userId="016df1cd-5d71-41bc-8fec-8f09298258d4" providerId="ADAL" clId="{B5852053-19D9-4140-914C-10487D3224E1}" dt="2025-10-08T21:55:39.174" v="311" actId="167"/>
          <ac:picMkLst>
            <pc:docMk/>
            <pc:sldMk cId="1861803377" sldId="519"/>
            <ac:picMk id="6" creationId="{04FB0068-1892-D694-A724-8F08EB5233F9}"/>
          </ac:picMkLst>
        </pc:picChg>
        <pc:picChg chg="add mod">
          <ac:chgData name="Osborn, Andrea (CFIA/ACIA)" userId="016df1cd-5d71-41bc-8fec-8f09298258d4" providerId="ADAL" clId="{B5852053-19D9-4140-914C-10487D3224E1}" dt="2025-10-08T21:53:30.338" v="213"/>
          <ac:picMkLst>
            <pc:docMk/>
            <pc:sldMk cId="1861803377" sldId="519"/>
            <ac:picMk id="8" creationId="{78793B5D-063A-616A-B670-943243723E16}"/>
          </ac:picMkLst>
        </pc:picChg>
      </pc:sldChg>
      <pc:sldChg chg="add del">
        <pc:chgData name="Osborn, Andrea (CFIA/ACIA)" userId="016df1cd-5d71-41bc-8fec-8f09298258d4" providerId="ADAL" clId="{B5852053-19D9-4140-914C-10487D3224E1}" dt="2025-10-08T19:11:27.643" v="19" actId="47"/>
        <pc:sldMkLst>
          <pc:docMk/>
          <pc:sldMk cId="3122238542" sldId="519"/>
        </pc:sldMkLst>
      </pc:sldChg>
      <pc:sldChg chg="modSp new mod">
        <pc:chgData name="Osborn, Andrea (CFIA/ACIA)" userId="016df1cd-5d71-41bc-8fec-8f09298258d4" providerId="ADAL" clId="{B5852053-19D9-4140-914C-10487D3224E1}" dt="2025-10-09T17:30:30.094" v="3603" actId="14100"/>
        <pc:sldMkLst>
          <pc:docMk/>
          <pc:sldMk cId="882798919" sldId="520"/>
        </pc:sldMkLst>
        <pc:spChg chg="mod">
          <ac:chgData name="Osborn, Andrea (CFIA/ACIA)" userId="016df1cd-5d71-41bc-8fec-8f09298258d4" providerId="ADAL" clId="{B5852053-19D9-4140-914C-10487D3224E1}" dt="2025-10-08T22:52:16.884" v="2063"/>
          <ac:spMkLst>
            <pc:docMk/>
            <pc:sldMk cId="882798919" sldId="520"/>
            <ac:spMk id="2" creationId="{FB460295-2436-7403-41A8-9330C08D74AE}"/>
          </ac:spMkLst>
        </pc:spChg>
        <pc:spChg chg="mod">
          <ac:chgData name="Osborn, Andrea (CFIA/ACIA)" userId="016df1cd-5d71-41bc-8fec-8f09298258d4" providerId="ADAL" clId="{B5852053-19D9-4140-914C-10487D3224E1}" dt="2025-10-09T17:30:30.094" v="3603" actId="14100"/>
          <ac:spMkLst>
            <pc:docMk/>
            <pc:sldMk cId="882798919" sldId="520"/>
            <ac:spMk id="3" creationId="{8698FC06-9BC9-1675-988D-5863A41D7012}"/>
          </ac:spMkLst>
        </pc:spChg>
      </pc:sldChg>
      <pc:sldChg chg="addSp delSp modSp new del mod modClrScheme chgLayout">
        <pc:chgData name="Osborn, Andrea (CFIA/ACIA)" userId="016df1cd-5d71-41bc-8fec-8f09298258d4" providerId="ADAL" clId="{B5852053-19D9-4140-914C-10487D3224E1}" dt="2025-10-08T23:13:42.486" v="2194" actId="47"/>
        <pc:sldMkLst>
          <pc:docMk/>
          <pc:sldMk cId="2592783859" sldId="521"/>
        </pc:sldMkLst>
      </pc:sldChg>
      <pc:sldChg chg="modSp new mod">
        <pc:chgData name="Osborn, Andrea (CFIA/ACIA)" userId="016df1cd-5d71-41bc-8fec-8f09298258d4" providerId="ADAL" clId="{B5852053-19D9-4140-914C-10487D3224E1}" dt="2025-10-09T18:49:36.563" v="4585" actId="20577"/>
        <pc:sldMkLst>
          <pc:docMk/>
          <pc:sldMk cId="1942948443" sldId="522"/>
        </pc:sldMkLst>
      </pc:sldChg>
      <pc:sldChg chg="addSp delSp modSp new mod modClrScheme chgLayout modNotesTx">
        <pc:chgData name="Osborn, Andrea (CFIA/ACIA)" userId="016df1cd-5d71-41bc-8fec-8f09298258d4" providerId="ADAL" clId="{B5852053-19D9-4140-914C-10487D3224E1}" dt="2025-10-09T19:53:28.936" v="5391" actId="1076"/>
        <pc:sldMkLst>
          <pc:docMk/>
          <pc:sldMk cId="1008636930" sldId="523"/>
        </pc:sldMkLst>
        <pc:spChg chg="mod ord">
          <ac:chgData name="Osborn, Andrea (CFIA/ACIA)" userId="016df1cd-5d71-41bc-8fec-8f09298258d4" providerId="ADAL" clId="{B5852053-19D9-4140-914C-10487D3224E1}" dt="2025-10-09T19:13:10.467" v="4866" actId="700"/>
          <ac:spMkLst>
            <pc:docMk/>
            <pc:sldMk cId="1008636930" sldId="523"/>
            <ac:spMk id="2" creationId="{F6CD61F3-A417-5D99-5D4C-8390985637A6}"/>
          </ac:spMkLst>
        </pc:spChg>
        <pc:spChg chg="mod ord">
          <ac:chgData name="Osborn, Andrea (CFIA/ACIA)" userId="016df1cd-5d71-41bc-8fec-8f09298258d4" providerId="ADAL" clId="{B5852053-19D9-4140-914C-10487D3224E1}" dt="2025-10-09T19:53:15.322" v="5389" actId="14100"/>
          <ac:spMkLst>
            <pc:docMk/>
            <pc:sldMk cId="1008636930" sldId="523"/>
            <ac:spMk id="3" creationId="{56261B6E-4FFB-EB2E-7175-954CC5CAA8C4}"/>
          </ac:spMkLst>
        </pc:spChg>
        <pc:spChg chg="mod ord">
          <ac:chgData name="Osborn, Andrea (CFIA/ACIA)" userId="016df1cd-5d71-41bc-8fec-8f09298258d4" providerId="ADAL" clId="{B5852053-19D9-4140-914C-10487D3224E1}" dt="2025-10-09T19:13:10.467" v="4866" actId="700"/>
          <ac:spMkLst>
            <pc:docMk/>
            <pc:sldMk cId="1008636930" sldId="523"/>
            <ac:spMk id="4" creationId="{62D63844-9DE1-806C-770A-351D2240B29E}"/>
          </ac:spMkLst>
        </pc:spChg>
        <pc:picChg chg="add mod ord">
          <ac:chgData name="Osborn, Andrea (CFIA/ACIA)" userId="016df1cd-5d71-41bc-8fec-8f09298258d4" providerId="ADAL" clId="{B5852053-19D9-4140-914C-10487D3224E1}" dt="2025-10-09T19:53:28.936" v="5391" actId="1076"/>
          <ac:picMkLst>
            <pc:docMk/>
            <pc:sldMk cId="1008636930" sldId="523"/>
            <ac:picMk id="7" creationId="{335FCF32-7102-1B57-5D57-4AACF2CE9F80}"/>
          </ac:picMkLst>
        </pc:picChg>
      </pc:sldChg>
      <pc:sldChg chg="modSp new del mod">
        <pc:chgData name="Osborn, Andrea (CFIA/ACIA)" userId="016df1cd-5d71-41bc-8fec-8f09298258d4" providerId="ADAL" clId="{B5852053-19D9-4140-914C-10487D3224E1}" dt="2025-10-09T18:51:48.777" v="4618" actId="47"/>
        <pc:sldMkLst>
          <pc:docMk/>
          <pc:sldMk cId="2247862065" sldId="524"/>
        </pc:sldMkLst>
      </pc:sldChg>
      <pc:sldChg chg="modSp new del mod">
        <pc:chgData name="Osborn, Andrea (CFIA/ACIA)" userId="016df1cd-5d71-41bc-8fec-8f09298258d4" providerId="ADAL" clId="{B5852053-19D9-4140-914C-10487D3224E1}" dt="2025-10-09T18:49:02.463" v="4581" actId="47"/>
        <pc:sldMkLst>
          <pc:docMk/>
          <pc:sldMk cId="1432036684" sldId="525"/>
        </pc:sldMkLst>
      </pc:sldChg>
      <pc:sldChg chg="modSp new del mod">
        <pc:chgData name="Osborn, Andrea (CFIA/ACIA)" userId="016df1cd-5d71-41bc-8fec-8f09298258d4" providerId="ADAL" clId="{B5852053-19D9-4140-914C-10487D3224E1}" dt="2025-10-09T19:09:39.015" v="4837" actId="47"/>
        <pc:sldMkLst>
          <pc:docMk/>
          <pc:sldMk cId="210065748" sldId="526"/>
        </pc:sldMkLst>
      </pc:sldChg>
      <pc:sldChg chg="modSp new del mod">
        <pc:chgData name="Osborn, Andrea (CFIA/ACIA)" userId="016df1cd-5d71-41bc-8fec-8f09298258d4" providerId="ADAL" clId="{B5852053-19D9-4140-914C-10487D3224E1}" dt="2025-10-09T18:49:11.813" v="4583" actId="47"/>
        <pc:sldMkLst>
          <pc:docMk/>
          <pc:sldMk cId="2412081122" sldId="527"/>
        </pc:sldMkLst>
      </pc:sldChg>
      <pc:sldChg chg="modSp new del mod">
        <pc:chgData name="Osborn, Andrea (CFIA/ACIA)" userId="016df1cd-5d71-41bc-8fec-8f09298258d4" providerId="ADAL" clId="{B5852053-19D9-4140-914C-10487D3224E1}" dt="2025-10-09T18:47:48.103" v="4570" actId="47"/>
        <pc:sldMkLst>
          <pc:docMk/>
          <pc:sldMk cId="386418504" sldId="528"/>
        </pc:sldMkLst>
      </pc:sldChg>
      <pc:sldChg chg="addSp delSp modSp add mod modClrScheme chgLayout">
        <pc:chgData name="Osborn, Andrea (CFIA/ACIA)" userId="016df1cd-5d71-41bc-8fec-8f09298258d4" providerId="ADAL" clId="{B5852053-19D9-4140-914C-10487D3224E1}" dt="2025-10-08T22:43:05.337" v="1592" actId="20577"/>
        <pc:sldMkLst>
          <pc:docMk/>
          <pc:sldMk cId="3074192458" sldId="529"/>
        </pc:sldMkLst>
        <pc:spChg chg="mod ord">
          <ac:chgData name="Osborn, Andrea (CFIA/ACIA)" userId="016df1cd-5d71-41bc-8fec-8f09298258d4" providerId="ADAL" clId="{B5852053-19D9-4140-914C-10487D3224E1}" dt="2025-10-08T21:57:15.689" v="316" actId="700"/>
          <ac:spMkLst>
            <pc:docMk/>
            <pc:sldMk cId="3074192458" sldId="529"/>
            <ac:spMk id="2" creationId="{51FC5D3A-B173-AD11-CE3B-CC25A7AB1207}"/>
          </ac:spMkLst>
        </pc:spChg>
        <pc:spChg chg="mod ord">
          <ac:chgData name="Osborn, Andrea (CFIA/ACIA)" userId="016df1cd-5d71-41bc-8fec-8f09298258d4" providerId="ADAL" clId="{B5852053-19D9-4140-914C-10487D3224E1}" dt="2025-10-08T21:57:15.689" v="316" actId="700"/>
          <ac:spMkLst>
            <pc:docMk/>
            <pc:sldMk cId="3074192458" sldId="529"/>
            <ac:spMk id="4" creationId="{CDBB60DC-729D-CFA5-0092-986289028C65}"/>
          </ac:spMkLst>
        </pc:spChg>
        <pc:spChg chg="add mod ord">
          <ac:chgData name="Osborn, Andrea (CFIA/ACIA)" userId="016df1cd-5d71-41bc-8fec-8f09298258d4" providerId="ADAL" clId="{B5852053-19D9-4140-914C-10487D3224E1}" dt="2025-10-08T21:58:51.997" v="592" actId="20577"/>
          <ac:spMkLst>
            <pc:docMk/>
            <pc:sldMk cId="3074192458" sldId="529"/>
            <ac:spMk id="5" creationId="{CD27CA26-A938-10F5-CFE3-0D7BBD1B199A}"/>
          </ac:spMkLst>
        </pc:spChg>
        <pc:spChg chg="add mod ord">
          <ac:chgData name="Osborn, Andrea (CFIA/ACIA)" userId="016df1cd-5d71-41bc-8fec-8f09298258d4" providerId="ADAL" clId="{B5852053-19D9-4140-914C-10487D3224E1}" dt="2025-10-08T22:43:05.337" v="1592" actId="20577"/>
          <ac:spMkLst>
            <pc:docMk/>
            <pc:sldMk cId="3074192458" sldId="529"/>
            <ac:spMk id="7" creationId="{87CC240B-F2B1-F768-B087-448B30FD226F}"/>
          </ac:spMkLst>
        </pc:spChg>
        <pc:picChg chg="add mod">
          <ac:chgData name="Osborn, Andrea (CFIA/ACIA)" userId="016df1cd-5d71-41bc-8fec-8f09298258d4" providerId="ADAL" clId="{B5852053-19D9-4140-914C-10487D3224E1}" dt="2025-10-08T22:43:00.052" v="1584" actId="1076"/>
          <ac:picMkLst>
            <pc:docMk/>
            <pc:sldMk cId="3074192458" sldId="529"/>
            <ac:picMk id="2050" creationId="{F71D9DB6-7911-4391-69D6-C5CAF481CBBD}"/>
          </ac:picMkLst>
        </pc:picChg>
      </pc:sldChg>
      <pc:sldChg chg="addSp delSp modSp new mod">
        <pc:chgData name="Osborn, Andrea (CFIA/ACIA)" userId="016df1cd-5d71-41bc-8fec-8f09298258d4" providerId="ADAL" clId="{B5852053-19D9-4140-914C-10487D3224E1}" dt="2025-10-08T22:36:25.923" v="1577" actId="1076"/>
        <pc:sldMkLst>
          <pc:docMk/>
          <pc:sldMk cId="342552533" sldId="530"/>
        </pc:sldMkLst>
        <pc:spChg chg="mod">
          <ac:chgData name="Osborn, Andrea (CFIA/ACIA)" userId="016df1cd-5d71-41bc-8fec-8f09298258d4" providerId="ADAL" clId="{B5852053-19D9-4140-914C-10487D3224E1}" dt="2025-10-08T22:21:13.282" v="881" actId="20577"/>
          <ac:spMkLst>
            <pc:docMk/>
            <pc:sldMk cId="342552533" sldId="530"/>
            <ac:spMk id="2" creationId="{A3F0BEFC-4896-85E5-21B8-22D8DA914BB7}"/>
          </ac:spMkLst>
        </pc:spChg>
        <pc:spChg chg="mod">
          <ac:chgData name="Osborn, Andrea (CFIA/ACIA)" userId="016df1cd-5d71-41bc-8fec-8f09298258d4" providerId="ADAL" clId="{B5852053-19D9-4140-914C-10487D3224E1}" dt="2025-10-08T22:24:37.653" v="1115" actId="14100"/>
          <ac:spMkLst>
            <pc:docMk/>
            <pc:sldMk cId="342552533" sldId="530"/>
            <ac:spMk id="3" creationId="{F3140DE1-9471-ED2F-D9EA-7BB207A9BB63}"/>
          </ac:spMkLst>
        </pc:spChg>
        <pc:spChg chg="add mod">
          <ac:chgData name="Osborn, Andrea (CFIA/ACIA)" userId="016df1cd-5d71-41bc-8fec-8f09298258d4" providerId="ADAL" clId="{B5852053-19D9-4140-914C-10487D3224E1}" dt="2025-10-08T22:36:25.923" v="1577" actId="1076"/>
          <ac:spMkLst>
            <pc:docMk/>
            <pc:sldMk cId="342552533" sldId="530"/>
            <ac:spMk id="7" creationId="{223540F4-5DD1-70AA-BC52-BE2A138DEAD5}"/>
          </ac:spMkLst>
        </pc:spChg>
        <pc:picChg chg="add mod">
          <ac:chgData name="Osborn, Andrea (CFIA/ACIA)" userId="016df1cd-5d71-41bc-8fec-8f09298258d4" providerId="ADAL" clId="{B5852053-19D9-4140-914C-10487D3224E1}" dt="2025-10-08T22:36:17.219" v="1575" actId="1440"/>
          <ac:picMkLst>
            <pc:docMk/>
            <pc:sldMk cId="342552533" sldId="530"/>
            <ac:picMk id="1026" creationId="{9930554D-7D08-537F-7152-8A6BF367CF2B}"/>
          </ac:picMkLst>
        </pc:picChg>
      </pc:sldChg>
      <pc:sldChg chg="addSp modSp new mod">
        <pc:chgData name="Osborn, Andrea (CFIA/ACIA)" userId="016df1cd-5d71-41bc-8fec-8f09298258d4" providerId="ADAL" clId="{B5852053-19D9-4140-914C-10487D3224E1}" dt="2025-10-08T22:47:29.245" v="2058" actId="20577"/>
        <pc:sldMkLst>
          <pc:docMk/>
          <pc:sldMk cId="2515295319" sldId="531"/>
        </pc:sldMkLst>
        <pc:spChg chg="mod">
          <ac:chgData name="Osborn, Andrea (CFIA/ACIA)" userId="016df1cd-5d71-41bc-8fec-8f09298258d4" providerId="ADAL" clId="{B5852053-19D9-4140-914C-10487D3224E1}" dt="2025-10-08T22:25:03.909" v="1130" actId="20577"/>
          <ac:spMkLst>
            <pc:docMk/>
            <pc:sldMk cId="2515295319" sldId="531"/>
            <ac:spMk id="2" creationId="{7CF9FFC8-7C68-8242-2E8C-DAEA7F7A664D}"/>
          </ac:spMkLst>
        </pc:spChg>
        <pc:spChg chg="mod">
          <ac:chgData name="Osborn, Andrea (CFIA/ACIA)" userId="016df1cd-5d71-41bc-8fec-8f09298258d4" providerId="ADAL" clId="{B5852053-19D9-4140-914C-10487D3224E1}" dt="2025-10-08T22:27:35.626" v="1330" actId="20577"/>
          <ac:spMkLst>
            <pc:docMk/>
            <pc:sldMk cId="2515295319" sldId="531"/>
            <ac:spMk id="3" creationId="{A2621900-E3C5-0026-C115-AAA992778B16}"/>
          </ac:spMkLst>
        </pc:spChg>
        <pc:spChg chg="mod">
          <ac:chgData name="Osborn, Andrea (CFIA/ACIA)" userId="016df1cd-5d71-41bc-8fec-8f09298258d4" providerId="ADAL" clId="{B5852053-19D9-4140-914C-10487D3224E1}" dt="2025-10-08T22:30:23.744" v="1573" actId="1076"/>
          <ac:spMkLst>
            <pc:docMk/>
            <pc:sldMk cId="2515295319" sldId="531"/>
            <ac:spMk id="4" creationId="{BC1BB8E5-5082-6C5D-AE80-D182FE1AC7B5}"/>
          </ac:spMkLst>
        </pc:spChg>
        <pc:spChg chg="add mod">
          <ac:chgData name="Osborn, Andrea (CFIA/ACIA)" userId="016df1cd-5d71-41bc-8fec-8f09298258d4" providerId="ADAL" clId="{B5852053-19D9-4140-914C-10487D3224E1}" dt="2025-10-08T22:47:29.245" v="2058" actId="20577"/>
          <ac:spMkLst>
            <pc:docMk/>
            <pc:sldMk cId="2515295319" sldId="531"/>
            <ac:spMk id="6" creationId="{25952AE1-E33F-B64F-C901-266AEF355901}"/>
          </ac:spMkLst>
        </pc:spChg>
      </pc:sldChg>
      <pc:sldChg chg="addSp delSp modSp new mod modClrScheme chgLayout modNotesTx">
        <pc:chgData name="Osborn, Andrea (CFIA/ACIA)" userId="016df1cd-5d71-41bc-8fec-8f09298258d4" providerId="ADAL" clId="{B5852053-19D9-4140-914C-10487D3224E1}" dt="2025-10-09T19:52:54.283" v="5387" actId="478"/>
        <pc:sldMkLst>
          <pc:docMk/>
          <pc:sldMk cId="2849536021" sldId="532"/>
        </pc:sldMkLst>
        <pc:spChg chg="mod ord">
          <ac:chgData name="Osborn, Andrea (CFIA/ACIA)" userId="016df1cd-5d71-41bc-8fec-8f09298258d4" providerId="ADAL" clId="{B5852053-19D9-4140-914C-10487D3224E1}" dt="2025-10-09T19:48:04.975" v="5206" actId="1076"/>
          <ac:spMkLst>
            <pc:docMk/>
            <pc:sldMk cId="2849536021" sldId="532"/>
            <ac:spMk id="2" creationId="{4D81F280-9F04-AE3F-81B4-FDFC70C7FDAB}"/>
          </ac:spMkLst>
        </pc:spChg>
        <pc:spChg chg="mod ord">
          <ac:chgData name="Osborn, Andrea (CFIA/ACIA)" userId="016df1cd-5d71-41bc-8fec-8f09298258d4" providerId="ADAL" clId="{B5852053-19D9-4140-914C-10487D3224E1}" dt="2025-10-09T19:47:23.414" v="5202" actId="700"/>
          <ac:spMkLst>
            <pc:docMk/>
            <pc:sldMk cId="2849536021" sldId="532"/>
            <ac:spMk id="4" creationId="{97878A9F-1FD6-0E7E-83C9-7CDBA55D3689}"/>
          </ac:spMkLst>
        </pc:spChg>
        <pc:picChg chg="add mod ord">
          <ac:chgData name="Osborn, Andrea (CFIA/ACIA)" userId="016df1cd-5d71-41bc-8fec-8f09298258d4" providerId="ADAL" clId="{B5852053-19D9-4140-914C-10487D3224E1}" dt="2025-10-09T19:48:35.825" v="5214" actId="14100"/>
          <ac:picMkLst>
            <pc:docMk/>
            <pc:sldMk cId="2849536021" sldId="532"/>
            <ac:picMk id="7" creationId="{FC52D5E5-F0F1-CA51-FC48-6131E731E6E0}"/>
          </ac:picMkLst>
        </pc:picChg>
        <pc:picChg chg="add mod">
          <ac:chgData name="Osborn, Andrea (CFIA/ACIA)" userId="016df1cd-5d71-41bc-8fec-8f09298258d4" providerId="ADAL" clId="{B5852053-19D9-4140-914C-10487D3224E1}" dt="2025-10-09T19:50:20.896" v="5330" actId="1076"/>
          <ac:picMkLst>
            <pc:docMk/>
            <pc:sldMk cId="2849536021" sldId="532"/>
            <ac:picMk id="9" creationId="{359C044F-22C4-B342-A6B8-8D0558ADE281}"/>
          </ac:picMkLst>
        </pc:picChg>
        <pc:inkChg chg="add">
          <ac:chgData name="Osborn, Andrea (CFIA/ACIA)" userId="016df1cd-5d71-41bc-8fec-8f09298258d4" providerId="ADAL" clId="{B5852053-19D9-4140-914C-10487D3224E1}" dt="2025-10-09T19:51:44.049" v="5345" actId="9405"/>
          <ac:inkMkLst>
            <pc:docMk/>
            <pc:sldMk cId="2849536021" sldId="532"/>
            <ac:inkMk id="18" creationId="{91885840-B6E7-2795-18BA-087F902C02DB}"/>
          </ac:inkMkLst>
        </pc:inkChg>
        <pc:inkChg chg="add">
          <ac:chgData name="Osborn, Andrea (CFIA/ACIA)" userId="016df1cd-5d71-41bc-8fec-8f09298258d4" providerId="ADAL" clId="{B5852053-19D9-4140-914C-10487D3224E1}" dt="2025-10-09T19:51:53.567" v="5348" actId="9405"/>
          <ac:inkMkLst>
            <pc:docMk/>
            <pc:sldMk cId="2849536021" sldId="532"/>
            <ac:inkMk id="20" creationId="{A5A0E85F-3671-3B83-9577-B6CC113448A6}"/>
          </ac:inkMkLst>
        </pc:inkChg>
        <pc:inkChg chg="add">
          <ac:chgData name="Osborn, Andrea (CFIA/ACIA)" userId="016df1cd-5d71-41bc-8fec-8f09298258d4" providerId="ADAL" clId="{B5852053-19D9-4140-914C-10487D3224E1}" dt="2025-10-09T19:51:55.846" v="5349" actId="9405"/>
          <ac:inkMkLst>
            <pc:docMk/>
            <pc:sldMk cId="2849536021" sldId="532"/>
            <ac:inkMk id="21" creationId="{1F2D9326-6AC9-57EF-8056-1A27F250CED2}"/>
          </ac:inkMkLst>
        </pc:inkChg>
        <pc:inkChg chg="add">
          <ac:chgData name="Osborn, Andrea (CFIA/ACIA)" userId="016df1cd-5d71-41bc-8fec-8f09298258d4" providerId="ADAL" clId="{B5852053-19D9-4140-914C-10487D3224E1}" dt="2025-10-09T19:52:00.756" v="5350" actId="9405"/>
          <ac:inkMkLst>
            <pc:docMk/>
            <pc:sldMk cId="2849536021" sldId="532"/>
            <ac:inkMk id="22" creationId="{C357290C-E081-CFFA-CA19-BFD9746A2D5A}"/>
          </ac:inkMkLst>
        </pc:inkChg>
        <pc:inkChg chg="add">
          <ac:chgData name="Osborn, Andrea (CFIA/ACIA)" userId="016df1cd-5d71-41bc-8fec-8f09298258d4" providerId="ADAL" clId="{B5852053-19D9-4140-914C-10487D3224E1}" dt="2025-10-09T19:52:02.849" v="5351" actId="9405"/>
          <ac:inkMkLst>
            <pc:docMk/>
            <pc:sldMk cId="2849536021" sldId="532"/>
            <ac:inkMk id="23" creationId="{84D3A589-8FA9-C5AA-59E4-E64D08F7A553}"/>
          </ac:inkMkLst>
        </pc:inkChg>
        <pc:inkChg chg="add">
          <ac:chgData name="Osborn, Andrea (CFIA/ACIA)" userId="016df1cd-5d71-41bc-8fec-8f09298258d4" providerId="ADAL" clId="{B5852053-19D9-4140-914C-10487D3224E1}" dt="2025-10-09T19:52:05.304" v="5352" actId="9405"/>
          <ac:inkMkLst>
            <pc:docMk/>
            <pc:sldMk cId="2849536021" sldId="532"/>
            <ac:inkMk id="24" creationId="{2D4585E0-F96D-BC20-7422-7D23CAE1CBF4}"/>
          </ac:inkMkLst>
        </pc:inkChg>
        <pc:inkChg chg="add">
          <ac:chgData name="Osborn, Andrea (CFIA/ACIA)" userId="016df1cd-5d71-41bc-8fec-8f09298258d4" providerId="ADAL" clId="{B5852053-19D9-4140-914C-10487D3224E1}" dt="2025-10-09T19:52:13.752" v="5353" actId="9405"/>
          <ac:inkMkLst>
            <pc:docMk/>
            <pc:sldMk cId="2849536021" sldId="532"/>
            <ac:inkMk id="25" creationId="{946B9AD8-BC91-9EFF-7431-B51C4B30B7CC}"/>
          </ac:inkMkLst>
        </pc:inkChg>
      </pc:sldChg>
      <pc:sldChg chg="addSp delSp modSp new mod modClrScheme chgLayout modNotesTx">
        <pc:chgData name="Osborn, Andrea (CFIA/ACIA)" userId="016df1cd-5d71-41bc-8fec-8f09298258d4" providerId="ADAL" clId="{B5852053-19D9-4140-914C-10487D3224E1}" dt="2025-10-09T17:15:20.792" v="3016" actId="14100"/>
        <pc:sldMkLst>
          <pc:docMk/>
          <pc:sldMk cId="1040496715" sldId="533"/>
        </pc:sldMkLst>
        <pc:spChg chg="mod ord">
          <ac:chgData name="Osborn, Andrea (CFIA/ACIA)" userId="016df1cd-5d71-41bc-8fec-8f09298258d4" providerId="ADAL" clId="{B5852053-19D9-4140-914C-10487D3224E1}" dt="2025-10-09T17:00:23.326" v="2507" actId="114"/>
          <ac:spMkLst>
            <pc:docMk/>
            <pc:sldMk cId="1040496715" sldId="533"/>
            <ac:spMk id="2" creationId="{A672DF81-E5FC-8170-4A1F-A2F6BC6F10F1}"/>
          </ac:spMkLst>
        </pc:spChg>
        <pc:spChg chg="mod ord">
          <ac:chgData name="Osborn, Andrea (CFIA/ACIA)" userId="016df1cd-5d71-41bc-8fec-8f09298258d4" providerId="ADAL" clId="{B5852053-19D9-4140-914C-10487D3224E1}" dt="2025-10-08T23:40:46.866" v="2253" actId="700"/>
          <ac:spMkLst>
            <pc:docMk/>
            <pc:sldMk cId="1040496715" sldId="533"/>
            <ac:spMk id="4" creationId="{D730A394-2187-C49D-BC1A-BB0154BAC88B}"/>
          </ac:spMkLst>
        </pc:spChg>
        <pc:spChg chg="add mod ord">
          <ac:chgData name="Osborn, Andrea (CFIA/ACIA)" userId="016df1cd-5d71-41bc-8fec-8f09298258d4" providerId="ADAL" clId="{B5852053-19D9-4140-914C-10487D3224E1}" dt="2025-10-09T17:14:13.981" v="2916" actId="14100"/>
          <ac:spMkLst>
            <pc:docMk/>
            <pc:sldMk cId="1040496715" sldId="533"/>
            <ac:spMk id="7" creationId="{A8A65FA7-D7BC-519C-96F5-36D17B466884}"/>
          </ac:spMkLst>
        </pc:spChg>
        <pc:spChg chg="add mod">
          <ac:chgData name="Osborn, Andrea (CFIA/ACIA)" userId="016df1cd-5d71-41bc-8fec-8f09298258d4" providerId="ADAL" clId="{B5852053-19D9-4140-914C-10487D3224E1}" dt="2025-10-09T17:15:20.792" v="3016" actId="14100"/>
          <ac:spMkLst>
            <pc:docMk/>
            <pc:sldMk cId="1040496715" sldId="533"/>
            <ac:spMk id="9" creationId="{E15E273E-8AA4-8AFC-C0A5-B4D301653209}"/>
          </ac:spMkLst>
        </pc:spChg>
        <pc:picChg chg="add mod">
          <ac:chgData name="Osborn, Andrea (CFIA/ACIA)" userId="016df1cd-5d71-41bc-8fec-8f09298258d4" providerId="ADAL" clId="{B5852053-19D9-4140-914C-10487D3224E1}" dt="2025-10-09T17:07:24.309" v="2613" actId="1076"/>
          <ac:picMkLst>
            <pc:docMk/>
            <pc:sldMk cId="1040496715" sldId="533"/>
            <ac:picMk id="3" creationId="{85633321-B6A7-B139-01CA-D9A5FF7F1C83}"/>
          </ac:picMkLst>
        </pc:picChg>
        <pc:picChg chg="add mod ord">
          <ac:chgData name="Osborn, Andrea (CFIA/ACIA)" userId="016df1cd-5d71-41bc-8fec-8f09298258d4" providerId="ADAL" clId="{B5852053-19D9-4140-914C-10487D3224E1}" dt="2025-10-09T17:07:18.390" v="2610" actId="1076"/>
          <ac:picMkLst>
            <pc:docMk/>
            <pc:sldMk cId="1040496715" sldId="533"/>
            <ac:picMk id="6" creationId="{875C527A-B6DD-7735-0FA3-BF13CC38C98B}"/>
          </ac:picMkLst>
        </pc:picChg>
      </pc:sldChg>
      <pc:sldChg chg="addSp delSp modSp new mod">
        <pc:chgData name="Osborn, Andrea (CFIA/ACIA)" userId="016df1cd-5d71-41bc-8fec-8f09298258d4" providerId="ADAL" clId="{B5852053-19D9-4140-914C-10487D3224E1}" dt="2025-10-09T17:18:34.632" v="3332" actId="114"/>
        <pc:sldMkLst>
          <pc:docMk/>
          <pc:sldMk cId="4042973132" sldId="534"/>
        </pc:sldMkLst>
        <pc:spChg chg="mod">
          <ac:chgData name="Osborn, Andrea (CFIA/ACIA)" userId="016df1cd-5d71-41bc-8fec-8f09298258d4" providerId="ADAL" clId="{B5852053-19D9-4140-914C-10487D3224E1}" dt="2025-10-09T17:00:18.617" v="2506" actId="114"/>
          <ac:spMkLst>
            <pc:docMk/>
            <pc:sldMk cId="4042973132" sldId="534"/>
            <ac:spMk id="2" creationId="{1CBE7B9F-9C15-3074-2A79-29C02B41D4AE}"/>
          </ac:spMkLst>
        </pc:spChg>
        <pc:spChg chg="mod">
          <ac:chgData name="Osborn, Andrea (CFIA/ACIA)" userId="016df1cd-5d71-41bc-8fec-8f09298258d4" providerId="ADAL" clId="{B5852053-19D9-4140-914C-10487D3224E1}" dt="2025-10-09T17:12:47.785" v="2894" actId="20577"/>
          <ac:spMkLst>
            <pc:docMk/>
            <pc:sldMk cId="4042973132" sldId="534"/>
            <ac:spMk id="3" creationId="{D5268575-0CDD-B9AA-BD73-7E150D63D3E1}"/>
          </ac:spMkLst>
        </pc:spChg>
        <pc:spChg chg="add mod">
          <ac:chgData name="Osborn, Andrea (CFIA/ACIA)" userId="016df1cd-5d71-41bc-8fec-8f09298258d4" providerId="ADAL" clId="{B5852053-19D9-4140-914C-10487D3224E1}" dt="2025-10-09T17:18:34.632" v="3332" actId="114"/>
          <ac:spMkLst>
            <pc:docMk/>
            <pc:sldMk cId="4042973132" sldId="534"/>
            <ac:spMk id="4" creationId="{2F38524C-E102-A106-2C55-AF67EF592280}"/>
          </ac:spMkLst>
        </pc:spChg>
      </pc:sldChg>
      <pc:sldChg chg="addSp delSp modSp new mod">
        <pc:chgData name="Osborn, Andrea (CFIA/ACIA)" userId="016df1cd-5d71-41bc-8fec-8f09298258d4" providerId="ADAL" clId="{B5852053-19D9-4140-914C-10487D3224E1}" dt="2025-10-09T18:45:24.977" v="4511" actId="20577"/>
        <pc:sldMkLst>
          <pc:docMk/>
          <pc:sldMk cId="170827133" sldId="535"/>
        </pc:sldMkLst>
        <pc:spChg chg="mod">
          <ac:chgData name="Osborn, Andrea (CFIA/ACIA)" userId="016df1cd-5d71-41bc-8fec-8f09298258d4" providerId="ADAL" clId="{B5852053-19D9-4140-914C-10487D3224E1}" dt="2025-10-09T17:19:51.936" v="3334"/>
          <ac:spMkLst>
            <pc:docMk/>
            <pc:sldMk cId="170827133" sldId="535"/>
            <ac:spMk id="2" creationId="{4985C6B8-8958-9B54-FE2A-3729B1CFDE43}"/>
          </ac:spMkLst>
        </pc:spChg>
        <pc:spChg chg="mod">
          <ac:chgData name="Osborn, Andrea (CFIA/ACIA)" userId="016df1cd-5d71-41bc-8fec-8f09298258d4" providerId="ADAL" clId="{B5852053-19D9-4140-914C-10487D3224E1}" dt="2025-10-09T18:45:24.977" v="4511" actId="20577"/>
          <ac:spMkLst>
            <pc:docMk/>
            <pc:sldMk cId="170827133" sldId="535"/>
            <ac:spMk id="3" creationId="{36975D70-F848-55F3-13DE-1AED39088069}"/>
          </ac:spMkLst>
        </pc:spChg>
        <pc:spChg chg="add mod">
          <ac:chgData name="Osborn, Andrea (CFIA/ACIA)" userId="016df1cd-5d71-41bc-8fec-8f09298258d4" providerId="ADAL" clId="{B5852053-19D9-4140-914C-10487D3224E1}" dt="2025-10-09T18:41:43.625" v="4380" actId="1076"/>
          <ac:spMkLst>
            <pc:docMk/>
            <pc:sldMk cId="170827133" sldId="535"/>
            <ac:spMk id="11" creationId="{249EA3A8-48B6-2367-9BD9-15B2175DF4EC}"/>
          </ac:spMkLst>
        </pc:spChg>
        <pc:picChg chg="add mod ord">
          <ac:chgData name="Osborn, Andrea (CFIA/ACIA)" userId="016df1cd-5d71-41bc-8fec-8f09298258d4" providerId="ADAL" clId="{B5852053-19D9-4140-914C-10487D3224E1}" dt="2025-10-09T18:42:05.547" v="4381" actId="22"/>
          <ac:picMkLst>
            <pc:docMk/>
            <pc:sldMk cId="170827133" sldId="535"/>
            <ac:picMk id="13" creationId="{3FC23B25-2EB5-12C1-3263-B16CEBC5CE87}"/>
          </ac:picMkLst>
        </pc:picChg>
      </pc:sldChg>
      <pc:sldChg chg="addSp modSp new mod modClrScheme chgLayout">
        <pc:chgData name="Osborn, Andrea (CFIA/ACIA)" userId="016df1cd-5d71-41bc-8fec-8f09298258d4" providerId="ADAL" clId="{B5852053-19D9-4140-914C-10487D3224E1}" dt="2025-10-09T18:44:58.654" v="4449" actId="1076"/>
        <pc:sldMkLst>
          <pc:docMk/>
          <pc:sldMk cId="3574059823" sldId="536"/>
        </pc:sldMkLst>
        <pc:spChg chg="mod ord">
          <ac:chgData name="Osborn, Andrea (CFIA/ACIA)" userId="016df1cd-5d71-41bc-8fec-8f09298258d4" providerId="ADAL" clId="{B5852053-19D9-4140-914C-10487D3224E1}" dt="2025-10-09T17:49:13.829" v="4044" actId="14100"/>
          <ac:spMkLst>
            <pc:docMk/>
            <pc:sldMk cId="3574059823" sldId="536"/>
            <ac:spMk id="2" creationId="{A57202C0-CBC8-3D19-27D7-B2FFDB3BED00}"/>
          </ac:spMkLst>
        </pc:spChg>
        <pc:spChg chg="mod ord">
          <ac:chgData name="Osborn, Andrea (CFIA/ACIA)" userId="016df1cd-5d71-41bc-8fec-8f09298258d4" providerId="ADAL" clId="{B5852053-19D9-4140-914C-10487D3224E1}" dt="2025-10-09T18:44:30.091" v="4387"/>
          <ac:spMkLst>
            <pc:docMk/>
            <pc:sldMk cId="3574059823" sldId="536"/>
            <ac:spMk id="3" creationId="{3687AB48-B8EA-0183-497F-07D49E8E4ED6}"/>
          </ac:spMkLst>
        </pc:spChg>
        <pc:spChg chg="mod ord">
          <ac:chgData name="Osborn, Andrea (CFIA/ACIA)" userId="016df1cd-5d71-41bc-8fec-8f09298258d4" providerId="ADAL" clId="{B5852053-19D9-4140-914C-10487D3224E1}" dt="2025-10-09T17:48:40.223" v="3974" actId="700"/>
          <ac:spMkLst>
            <pc:docMk/>
            <pc:sldMk cId="3574059823" sldId="536"/>
            <ac:spMk id="4" creationId="{4732A563-4234-790B-E949-E4789C67F07A}"/>
          </ac:spMkLst>
        </pc:spChg>
        <pc:spChg chg="add mod ord">
          <ac:chgData name="Osborn, Andrea (CFIA/ACIA)" userId="016df1cd-5d71-41bc-8fec-8f09298258d4" providerId="ADAL" clId="{B5852053-19D9-4140-914C-10487D3224E1}" dt="2025-10-09T17:53:51.519" v="4256" actId="1076"/>
          <ac:spMkLst>
            <pc:docMk/>
            <pc:sldMk cId="3574059823" sldId="536"/>
            <ac:spMk id="5" creationId="{1DE8D0FE-EBCB-3E53-DF00-686500DE3BE0}"/>
          </ac:spMkLst>
        </pc:spChg>
        <pc:spChg chg="add mod">
          <ac:chgData name="Osborn, Andrea (CFIA/ACIA)" userId="016df1cd-5d71-41bc-8fec-8f09298258d4" providerId="ADAL" clId="{B5852053-19D9-4140-914C-10487D3224E1}" dt="2025-10-09T18:44:58.654" v="4449" actId="1076"/>
          <ac:spMkLst>
            <pc:docMk/>
            <pc:sldMk cId="3574059823" sldId="536"/>
            <ac:spMk id="7" creationId="{906924C3-FF88-EFAA-D023-06607A0D7855}"/>
          </ac:spMkLst>
        </pc:spChg>
      </pc:sldChg>
    </pc:docChg>
  </pc:docChgLst>
  <pc:docChgLst>
    <pc:chgData name="Murray Gillies" userId="1cd6b1ce-44ca-4ba9-a610-e2ff726d2f20" providerId="ADAL" clId="{BFEE193D-7912-475D-9D12-C35F0A568EA7}"/>
    <pc:docChg chg="modSld">
      <pc:chgData name="Murray Gillies" userId="1cd6b1ce-44ca-4ba9-a610-e2ff726d2f20" providerId="ADAL" clId="{BFEE193D-7912-475D-9D12-C35F0A568EA7}" dt="2025-10-24T14:43:11.300" v="16" actId="14100"/>
      <pc:docMkLst>
        <pc:docMk/>
      </pc:docMkLst>
      <pc:sldChg chg="modSp mod">
        <pc:chgData name="Murray Gillies" userId="1cd6b1ce-44ca-4ba9-a610-e2ff726d2f20" providerId="ADAL" clId="{BFEE193D-7912-475D-9D12-C35F0A568EA7}" dt="2025-10-24T14:43:11.300" v="16" actId="14100"/>
        <pc:sldMkLst>
          <pc:docMk/>
          <pc:sldMk cId="2891777012" sldId="517"/>
        </pc:sldMkLst>
        <pc:picChg chg="mod">
          <ac:chgData name="Murray Gillies" userId="1cd6b1ce-44ca-4ba9-a610-e2ff726d2f20" providerId="ADAL" clId="{BFEE193D-7912-475D-9D12-C35F0A568EA7}" dt="2025-10-24T14:43:11.300" v="16" actId="14100"/>
          <ac:picMkLst>
            <pc:docMk/>
            <pc:sldMk cId="2891777012" sldId="517"/>
            <ac:picMk id="15" creationId="{1C15EBDD-2B10-EC18-3FFA-AABAD42C2704}"/>
          </ac:picMkLst>
        </pc:picChg>
      </pc:sldChg>
      <pc:sldChg chg="modSp mod">
        <pc:chgData name="Murray Gillies" userId="1cd6b1ce-44ca-4ba9-a610-e2ff726d2f20" providerId="ADAL" clId="{BFEE193D-7912-475D-9D12-C35F0A568EA7}" dt="2025-10-24T14:42:35.391" v="15" actId="20577"/>
        <pc:sldMkLst>
          <pc:docMk/>
          <pc:sldMk cId="1040496715" sldId="533"/>
        </pc:sldMkLst>
        <pc:spChg chg="mod">
          <ac:chgData name="Murray Gillies" userId="1cd6b1ce-44ca-4ba9-a610-e2ff726d2f20" providerId="ADAL" clId="{BFEE193D-7912-475D-9D12-C35F0A568EA7}" dt="2025-10-24T14:42:35.391" v="15" actId="20577"/>
          <ac:spMkLst>
            <pc:docMk/>
            <pc:sldMk cId="1040496715" sldId="533"/>
            <ac:spMk id="9" creationId="{E15E273E-8AA4-8AFC-C0A5-B4D301653209}"/>
          </ac:spMkLst>
        </pc:spChg>
      </pc:sldChg>
    </pc:docChg>
  </pc:docChgLst>
  <pc:docChgLst>
    <pc:chgData name="Osborn, Andrea (CFIA/ACIA)" userId="016df1cd-5d71-41bc-8fec-8f09298258d4" providerId="ADAL" clId="{F5EB365B-EFD0-4C76-ACE2-549217054331}"/>
    <pc:docChg chg="delSld modSld">
      <pc:chgData name="Osborn, Andrea (CFIA/ACIA)" userId="016df1cd-5d71-41bc-8fec-8f09298258d4" providerId="ADAL" clId="{F5EB365B-EFD0-4C76-ACE2-549217054331}" dt="2025-10-09T20:04:45.499" v="66" actId="20577"/>
      <pc:docMkLst>
        <pc:docMk/>
      </pc:docMkLst>
      <pc:sldChg chg="modSp mod">
        <pc:chgData name="Osborn, Andrea (CFIA/ACIA)" userId="016df1cd-5d71-41bc-8fec-8f09298258d4" providerId="ADAL" clId="{F5EB365B-EFD0-4C76-ACE2-549217054331}" dt="2025-10-09T20:04:45.499" v="66" actId="20577"/>
        <pc:sldMkLst>
          <pc:docMk/>
          <pc:sldMk cId="3759988467" sldId="256"/>
        </pc:sldMkLst>
        <pc:spChg chg="mod">
          <ac:chgData name="Osborn, Andrea (CFIA/ACIA)" userId="016df1cd-5d71-41bc-8fec-8f09298258d4" providerId="ADAL" clId="{F5EB365B-EFD0-4C76-ACE2-549217054331}" dt="2025-10-09T20:00:19.903" v="6" actId="20577"/>
          <ac:spMkLst>
            <pc:docMk/>
            <pc:sldMk cId="3759988467" sldId="256"/>
            <ac:spMk id="9" creationId="{00000000-0000-0000-0000-000000000000}"/>
          </ac:spMkLst>
        </pc:spChg>
        <pc:spChg chg="mod">
          <ac:chgData name="Osborn, Andrea (CFIA/ACIA)" userId="016df1cd-5d71-41bc-8fec-8f09298258d4" providerId="ADAL" clId="{F5EB365B-EFD0-4C76-ACE2-549217054331}" dt="2025-10-09T20:00:25.547" v="8" actId="20577"/>
          <ac:spMkLst>
            <pc:docMk/>
            <pc:sldMk cId="3759988467" sldId="256"/>
            <ac:spMk id="14339" creationId="{00000000-0000-0000-0000-000000000000}"/>
          </ac:spMkLst>
        </pc:spChg>
        <pc:spChg chg="mod">
          <ac:chgData name="Osborn, Andrea (CFIA/ACIA)" userId="016df1cd-5d71-41bc-8fec-8f09298258d4" providerId="ADAL" clId="{F5EB365B-EFD0-4C76-ACE2-549217054331}" dt="2025-10-09T20:04:45.499" v="66" actId="20577"/>
          <ac:spMkLst>
            <pc:docMk/>
            <pc:sldMk cId="3759988467" sldId="256"/>
            <ac:spMk id="14341" creationId="{00000000-0000-0000-0000-000000000000}"/>
          </ac:spMkLst>
        </pc:spChg>
      </pc:sldChg>
      <pc:sldChg chg="modSp mod">
        <pc:chgData name="Osborn, Andrea (CFIA/ACIA)" userId="016df1cd-5d71-41bc-8fec-8f09298258d4" providerId="ADAL" clId="{F5EB365B-EFD0-4C76-ACE2-549217054331}" dt="2025-10-09T20:04:35.190" v="65" actId="113"/>
        <pc:sldMkLst>
          <pc:docMk/>
          <pc:sldMk cId="554606193" sldId="414"/>
        </pc:sldMkLst>
        <pc:spChg chg="mod">
          <ac:chgData name="Osborn, Andrea (CFIA/ACIA)" userId="016df1cd-5d71-41bc-8fec-8f09298258d4" providerId="ADAL" clId="{F5EB365B-EFD0-4C76-ACE2-549217054331}" dt="2025-10-09T20:04:35.190" v="65" actId="113"/>
          <ac:spMkLst>
            <pc:docMk/>
            <pc:sldMk cId="554606193" sldId="414"/>
            <ac:spMk id="3" creationId="{E0358116-4837-5B9B-CD0E-B46A3D574603}"/>
          </ac:spMkLst>
        </pc:spChg>
      </pc:sldChg>
      <pc:sldChg chg="modSp mod">
        <pc:chgData name="Osborn, Andrea (CFIA/ACIA)" userId="016df1cd-5d71-41bc-8fec-8f09298258d4" providerId="ADAL" clId="{F5EB365B-EFD0-4C76-ACE2-549217054331}" dt="2025-10-09T20:01:52.799" v="45" actId="255"/>
        <pc:sldMkLst>
          <pc:docMk/>
          <pc:sldMk cId="586885276" sldId="496"/>
        </pc:sldMkLst>
        <pc:spChg chg="mod">
          <ac:chgData name="Osborn, Andrea (CFIA/ACIA)" userId="016df1cd-5d71-41bc-8fec-8f09298258d4" providerId="ADAL" clId="{F5EB365B-EFD0-4C76-ACE2-549217054331}" dt="2025-10-09T20:01:31.911" v="44" actId="20577"/>
          <ac:spMkLst>
            <pc:docMk/>
            <pc:sldMk cId="586885276" sldId="496"/>
            <ac:spMk id="2" creationId="{3E62FDAD-2BC4-8C62-DF54-280D50E400C7}"/>
          </ac:spMkLst>
        </pc:spChg>
        <pc:spChg chg="mod">
          <ac:chgData name="Osborn, Andrea (CFIA/ACIA)" userId="016df1cd-5d71-41bc-8fec-8f09298258d4" providerId="ADAL" clId="{F5EB365B-EFD0-4C76-ACE2-549217054331}" dt="2025-10-09T20:01:52.799" v="45" actId="255"/>
          <ac:spMkLst>
            <pc:docMk/>
            <pc:sldMk cId="586885276" sldId="496"/>
            <ac:spMk id="11" creationId="{CEDC2AE9-DCA2-8044-D32E-73BD6E421DFD}"/>
          </ac:spMkLst>
        </pc:spChg>
      </pc:sldChg>
      <pc:sldChg chg="modSp mod">
        <pc:chgData name="Osborn, Andrea (CFIA/ACIA)" userId="016df1cd-5d71-41bc-8fec-8f09298258d4" providerId="ADAL" clId="{F5EB365B-EFD0-4C76-ACE2-549217054331}" dt="2025-10-09T20:01:16.187" v="20" actId="255"/>
        <pc:sldMkLst>
          <pc:docMk/>
          <pc:sldMk cId="1753047355" sldId="497"/>
        </pc:sldMkLst>
        <pc:spChg chg="mod">
          <ac:chgData name="Osborn, Andrea (CFIA/ACIA)" userId="016df1cd-5d71-41bc-8fec-8f09298258d4" providerId="ADAL" clId="{F5EB365B-EFD0-4C76-ACE2-549217054331}" dt="2025-10-09T20:01:16.187" v="20" actId="255"/>
          <ac:spMkLst>
            <pc:docMk/>
            <pc:sldMk cId="1753047355" sldId="497"/>
            <ac:spMk id="2" creationId="{D0E3D35D-6B3F-2741-9ACD-9DEEE6DFB756}"/>
          </ac:spMkLst>
        </pc:spChg>
        <pc:spChg chg="mod">
          <ac:chgData name="Osborn, Andrea (CFIA/ACIA)" userId="016df1cd-5d71-41bc-8fec-8f09298258d4" providerId="ADAL" clId="{F5EB365B-EFD0-4C76-ACE2-549217054331}" dt="2025-10-09T20:00:32.402" v="9" actId="1076"/>
          <ac:spMkLst>
            <pc:docMk/>
            <pc:sldMk cId="1753047355" sldId="497"/>
            <ac:spMk id="24579" creationId="{5B18BBCE-525F-386A-8D1E-02C20D67DCA5}"/>
          </ac:spMkLst>
        </pc:spChg>
        <pc:spChg chg="mod">
          <ac:chgData name="Osborn, Andrea (CFIA/ACIA)" userId="016df1cd-5d71-41bc-8fec-8f09298258d4" providerId="ADAL" clId="{F5EB365B-EFD0-4C76-ACE2-549217054331}" dt="2025-10-09T20:00:57.177" v="16" actId="1076"/>
          <ac:spMkLst>
            <pc:docMk/>
            <pc:sldMk cId="1753047355" sldId="497"/>
            <ac:spMk id="24583" creationId="{E1B58F6C-CC0B-A721-3DA7-E61F0C56758E}"/>
          </ac:spMkLst>
        </pc:spChg>
        <pc:picChg chg="mod">
          <ac:chgData name="Osborn, Andrea (CFIA/ACIA)" userId="016df1cd-5d71-41bc-8fec-8f09298258d4" providerId="ADAL" clId="{F5EB365B-EFD0-4C76-ACE2-549217054331}" dt="2025-10-09T20:01:10.854" v="19" actId="1076"/>
          <ac:picMkLst>
            <pc:docMk/>
            <pc:sldMk cId="1753047355" sldId="497"/>
            <ac:picMk id="5" creationId="{DF5BD567-B2F1-A3C0-7FC3-8FF0AE7BC69A}"/>
          </ac:picMkLst>
        </pc:picChg>
        <pc:picChg chg="mod">
          <ac:chgData name="Osborn, Andrea (CFIA/ACIA)" userId="016df1cd-5d71-41bc-8fec-8f09298258d4" providerId="ADAL" clId="{F5EB365B-EFD0-4C76-ACE2-549217054331}" dt="2025-10-09T20:01:06.009" v="18" actId="1076"/>
          <ac:picMkLst>
            <pc:docMk/>
            <pc:sldMk cId="1753047355" sldId="497"/>
            <ac:picMk id="7" creationId="{854B88E7-CE08-A563-91BF-587780E8B0B9}"/>
          </ac:picMkLst>
        </pc:picChg>
      </pc:sldChg>
      <pc:sldChg chg="modSp mod">
        <pc:chgData name="Osborn, Andrea (CFIA/ACIA)" userId="016df1cd-5d71-41bc-8fec-8f09298258d4" providerId="ADAL" clId="{F5EB365B-EFD0-4C76-ACE2-549217054331}" dt="2025-10-09T20:03:27.115" v="61" actId="1076"/>
        <pc:sldMkLst>
          <pc:docMk/>
          <pc:sldMk cId="2891777012" sldId="517"/>
        </pc:sldMkLst>
        <pc:spChg chg="mod">
          <ac:chgData name="Osborn, Andrea (CFIA/ACIA)" userId="016df1cd-5d71-41bc-8fec-8f09298258d4" providerId="ADAL" clId="{F5EB365B-EFD0-4C76-ACE2-549217054331}" dt="2025-10-09T20:03:27.115" v="61" actId="1076"/>
          <ac:spMkLst>
            <pc:docMk/>
            <pc:sldMk cId="2891777012" sldId="517"/>
            <ac:spMk id="17" creationId="{D6E1844F-9536-99BC-9212-7CDC20D79652}"/>
          </ac:spMkLst>
        </pc:spChg>
      </pc:sldChg>
      <pc:sldChg chg="modSp">
        <pc:chgData name="Osborn, Andrea (CFIA/ACIA)" userId="016df1cd-5d71-41bc-8fec-8f09298258d4" providerId="ADAL" clId="{F5EB365B-EFD0-4C76-ACE2-549217054331}" dt="2025-10-09T20:02:40.313" v="53" actId="1076"/>
        <pc:sldMkLst>
          <pc:docMk/>
          <pc:sldMk cId="882798919" sldId="520"/>
        </pc:sldMkLst>
        <pc:spChg chg="mod">
          <ac:chgData name="Osborn, Andrea (CFIA/ACIA)" userId="016df1cd-5d71-41bc-8fec-8f09298258d4" providerId="ADAL" clId="{F5EB365B-EFD0-4C76-ACE2-549217054331}" dt="2025-10-09T20:02:38.007" v="52" actId="255"/>
          <ac:spMkLst>
            <pc:docMk/>
            <pc:sldMk cId="882798919" sldId="520"/>
            <ac:spMk id="2" creationId="{FB460295-2436-7403-41A8-9330C08D74AE}"/>
          </ac:spMkLst>
        </pc:spChg>
        <pc:spChg chg="mod">
          <ac:chgData name="Osborn, Andrea (CFIA/ACIA)" userId="016df1cd-5d71-41bc-8fec-8f09298258d4" providerId="ADAL" clId="{F5EB365B-EFD0-4C76-ACE2-549217054331}" dt="2025-10-09T20:02:40.313" v="53" actId="1076"/>
          <ac:spMkLst>
            <pc:docMk/>
            <pc:sldMk cId="882798919" sldId="520"/>
            <ac:spMk id="3" creationId="{8698FC06-9BC9-1675-988D-5863A41D7012}"/>
          </ac:spMkLst>
        </pc:spChg>
      </pc:sldChg>
      <pc:sldChg chg="modSp del mod">
        <pc:chgData name="Osborn, Andrea (CFIA/ACIA)" userId="016df1cd-5d71-41bc-8fec-8f09298258d4" providerId="ADAL" clId="{F5EB365B-EFD0-4C76-ACE2-549217054331}" dt="2025-10-09T20:02:50.868" v="55" actId="47"/>
        <pc:sldMkLst>
          <pc:docMk/>
          <pc:sldMk cId="1942948443" sldId="522"/>
        </pc:sldMkLst>
      </pc:sldChg>
      <pc:sldChg chg="modSp mod">
        <pc:chgData name="Osborn, Andrea (CFIA/ACIA)" userId="016df1cd-5d71-41bc-8fec-8f09298258d4" providerId="ADAL" clId="{F5EB365B-EFD0-4C76-ACE2-549217054331}" dt="2025-10-09T20:02:20.681" v="49" actId="1076"/>
        <pc:sldMkLst>
          <pc:docMk/>
          <pc:sldMk cId="2515295319" sldId="531"/>
        </pc:sldMkLst>
        <pc:spChg chg="mod">
          <ac:chgData name="Osborn, Andrea (CFIA/ACIA)" userId="016df1cd-5d71-41bc-8fec-8f09298258d4" providerId="ADAL" clId="{F5EB365B-EFD0-4C76-ACE2-549217054331}" dt="2025-10-09T20:02:11.410" v="46" actId="1076"/>
          <ac:spMkLst>
            <pc:docMk/>
            <pc:sldMk cId="2515295319" sldId="531"/>
            <ac:spMk id="2" creationId="{7CF9FFC8-7C68-8242-2E8C-DAEA7F7A664D}"/>
          </ac:spMkLst>
        </pc:spChg>
        <pc:spChg chg="mod">
          <ac:chgData name="Osborn, Andrea (CFIA/ACIA)" userId="016df1cd-5d71-41bc-8fec-8f09298258d4" providerId="ADAL" clId="{F5EB365B-EFD0-4C76-ACE2-549217054331}" dt="2025-10-09T20:02:14.066" v="47" actId="1076"/>
          <ac:spMkLst>
            <pc:docMk/>
            <pc:sldMk cId="2515295319" sldId="531"/>
            <ac:spMk id="3" creationId="{A2621900-E3C5-0026-C115-AAA992778B16}"/>
          </ac:spMkLst>
        </pc:spChg>
        <pc:spChg chg="mod">
          <ac:chgData name="Osborn, Andrea (CFIA/ACIA)" userId="016df1cd-5d71-41bc-8fec-8f09298258d4" providerId="ADAL" clId="{F5EB365B-EFD0-4C76-ACE2-549217054331}" dt="2025-10-09T20:02:17.861" v="48" actId="1076"/>
          <ac:spMkLst>
            <pc:docMk/>
            <pc:sldMk cId="2515295319" sldId="531"/>
            <ac:spMk id="4" creationId="{BC1BB8E5-5082-6C5D-AE80-D182FE1AC7B5}"/>
          </ac:spMkLst>
        </pc:spChg>
        <pc:spChg chg="mod">
          <ac:chgData name="Osborn, Andrea (CFIA/ACIA)" userId="016df1cd-5d71-41bc-8fec-8f09298258d4" providerId="ADAL" clId="{F5EB365B-EFD0-4C76-ACE2-549217054331}" dt="2025-10-09T20:02:20.681" v="49" actId="1076"/>
          <ac:spMkLst>
            <pc:docMk/>
            <pc:sldMk cId="2515295319" sldId="531"/>
            <ac:spMk id="6" creationId="{25952AE1-E33F-B64F-C901-266AEF355901}"/>
          </ac:spMkLst>
        </pc:spChg>
      </pc:sldChg>
      <pc:sldChg chg="modSp mod">
        <pc:chgData name="Osborn, Andrea (CFIA/ACIA)" userId="016df1cd-5d71-41bc-8fec-8f09298258d4" providerId="ADAL" clId="{F5EB365B-EFD0-4C76-ACE2-549217054331}" dt="2025-10-09T20:03:12.233" v="60" actId="1076"/>
        <pc:sldMkLst>
          <pc:docMk/>
          <pc:sldMk cId="170827133" sldId="535"/>
        </pc:sldMkLst>
        <pc:spChg chg="mod">
          <ac:chgData name="Osborn, Andrea (CFIA/ACIA)" userId="016df1cd-5d71-41bc-8fec-8f09298258d4" providerId="ADAL" clId="{F5EB365B-EFD0-4C76-ACE2-549217054331}" dt="2025-10-09T20:03:12.233" v="60" actId="1076"/>
          <ac:spMkLst>
            <pc:docMk/>
            <pc:sldMk cId="170827133" sldId="535"/>
            <ac:spMk id="11" creationId="{249EA3A8-48B6-2367-9BD9-15B2175DF4EC}"/>
          </ac:spMkLst>
        </pc:spChg>
        <pc:picChg chg="mod">
          <ac:chgData name="Osborn, Andrea (CFIA/ACIA)" userId="016df1cd-5d71-41bc-8fec-8f09298258d4" providerId="ADAL" clId="{F5EB365B-EFD0-4C76-ACE2-549217054331}" dt="2025-10-09T20:03:09.416" v="59" actId="1076"/>
          <ac:picMkLst>
            <pc:docMk/>
            <pc:sldMk cId="170827133" sldId="535"/>
            <ac:picMk id="13" creationId="{3FC23B25-2EB5-12C1-3263-B16CEBC5CE87}"/>
          </ac:picMkLst>
        </pc:picChg>
      </pc:sldChg>
      <pc:sldChg chg="modSp mod">
        <pc:chgData name="Osborn, Andrea (CFIA/ACIA)" userId="016df1cd-5d71-41bc-8fec-8f09298258d4" providerId="ADAL" clId="{F5EB365B-EFD0-4C76-ACE2-549217054331}" dt="2025-10-09T20:03:00.134" v="58" actId="1076"/>
        <pc:sldMkLst>
          <pc:docMk/>
          <pc:sldMk cId="3574059823" sldId="536"/>
        </pc:sldMkLst>
        <pc:spChg chg="mod">
          <ac:chgData name="Osborn, Andrea (CFIA/ACIA)" userId="016df1cd-5d71-41bc-8fec-8f09298258d4" providerId="ADAL" clId="{F5EB365B-EFD0-4C76-ACE2-549217054331}" dt="2025-10-09T20:03:00.134" v="58" actId="1076"/>
          <ac:spMkLst>
            <pc:docMk/>
            <pc:sldMk cId="3574059823" sldId="536"/>
            <ac:spMk id="7" creationId="{906924C3-FF88-EFAA-D023-06607A0D7855}"/>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1:44.04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1719 22,'-3'0,"0"1,0-1,1 1,-1 0,0 0,-5 2,-7 3,-8-2,-32 3,-3-1,-9 2,-1-3,-97-5,66-1,-540 1,623-1,1 0,-1-1,1-1,0 0,0-1,-25-11,28 12,0 0,0 0,0 1,0 0,0 1,-18 1,15 0,0-1,-1 0,-19-5,8 1,0 1,0 2,-53 1,70 1,-8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1:53.567"/>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1072 1,'-1049'0,"1027"0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1:55.84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1907 1,'-265'0,"248"1,0 0,-25 7,22-4,-25 2,19-4,-26 7,-6 0,0 0,26-4,-42 2,-278-8,342 2,1 0,0 1,0 0,0 0,0 1,-14 6,11-4,0-1,-21 5,-7-5,0-1,-66-4,32-1,-12 3,-84-3,108-7,44 5,-38-3,45 7,1-1,-13-2,6-1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2:00.75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2252 0,'-12'5,"0"-1,0 0,0-1,-24 3,-1 1,11-3,-27 2,26-4,-29 6,-7 5,0-4,0-2,-69-1,-1497-8,1611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2:02.84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2243 112,'-1699'0,"1675"-1,0-1,-28-7,18 3,-51-12,49 9,-56-5,84 14,1-1,-1 1,0-2,0 1,0-1,0 0,1-1,-11-4,8 2,0 1,0 1,-1 0,-11-2,-17-4,25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2:05.30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58,'804'0,"-785"-1,-1-1,29-6,-27 4,39-3,50 8,40-2,-82-9,7 1,-7 9,-43 1,0-1,24-3,-28-3,-5-3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9:52:13.74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0,'3'0,"6"0,3 0,5 0,1 0,2 0,1 0,4 0,1 0,0 0,-1 0,-2 0,-1 0,0 0,2 0,1 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7F6BD8-1A18-4180-A3DF-28807FE1821A}" type="datetimeFigureOut">
              <a:rPr lang="en-US"/>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Modifier les styles de texte principaux</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CF894DF-86D1-411C-9BC2-D3E9C3EA92A3}"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CEZD ~ Mise à jour trimestrielle sur l'analyse de l'environnement</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649813-F59C-4C61-9890-20F019F245F2}" type="slidenum">
              <a:rPr lang="en-US" altLang="en-US" smtClean="0">
                <a:solidFill>
                  <a:srgbClr val="000000"/>
                </a:solidFill>
              </a:rPr>
              <a:t>1</a:t>
            </a:fld>
            <a:endParaRPr lang="en-US" altLang="en-US">
              <a:solidFill>
                <a:srgbClr val="000000"/>
              </a:solidFill>
            </a:endParaRPr>
          </a:p>
        </p:txBody>
      </p:sp>
    </p:spTree>
    <p:extLst>
      <p:ext uri="{BB962C8B-B14F-4D97-AF65-F5344CB8AC3E}">
        <p14:creationId xmlns:p14="http://schemas.microsoft.com/office/powerpoint/2010/main" val="369288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954D-BC7A-D41E-3E76-5126C0B4A949}"/>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3B6AA2C-902E-D32C-CD67-A9BD6099DB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85882EF-C5CC-DF57-8F3E-AA64058704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endParaRPr lang="en-US" altLang="en-US" dirty="0"/>
          </a:p>
        </p:txBody>
      </p:sp>
      <p:sp>
        <p:nvSpPr>
          <p:cNvPr id="25604" name="Slide Number Placeholder 3">
            <a:extLst>
              <a:ext uri="{FF2B5EF4-FFF2-40B4-BE49-F238E27FC236}">
                <a16:creationId xmlns:a16="http://schemas.microsoft.com/office/drawing/2014/main" id="{EE72844B-3007-0CDB-F042-0DCA86D4D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E9953A-31F7-4EA1-8FD1-AD60B5BC714F}" type="slidenum">
              <a:rPr lang="en-US" altLang="en-US" smtClean="0"/>
              <a:t>2</a:t>
            </a:fld>
            <a:endParaRPr lang="en-US" altLang="en-US"/>
          </a:p>
        </p:txBody>
      </p:sp>
    </p:spTree>
    <p:extLst>
      <p:ext uri="{BB962C8B-B14F-4D97-AF65-F5344CB8AC3E}">
        <p14:creationId xmlns:p14="http://schemas.microsoft.com/office/powerpoint/2010/main" val="274067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6968-02C3-9EC2-FA6D-B58B49F5289B}"/>
            </a:ext>
          </a:extLst>
        </p:cNvPr>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B075395-E4B4-2931-61D8-E0770475A8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F06949C6-7B3A-B0A8-B563-A2860A360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Le cas positif de cécidomyie du Nouveau Monde (NWS) à Nuevo León, au Mexique, a été confirmé à </a:t>
            </a:r>
            <a:r>
              <a:rPr lang="en-CA" b="1" dirty="0"/>
              <a:t>Sabinas Hidalgo </a:t>
            </a:r>
            <a:r>
              <a:rPr lang="en-CA" dirty="0"/>
              <a:t>le</a:t>
            </a:r>
            <a:r>
              <a:rPr lang="en-CA" b="1" dirty="0"/>
              <a:t> 21 septembre 2025</a:t>
            </a:r>
            <a:r>
              <a:rPr lang="en-CA" dirty="0"/>
              <a:t>. L'animal atteint était une </a:t>
            </a:r>
            <a:r>
              <a:rPr lang="en-CA" b="1" dirty="0"/>
              <a:t>vache âgée de 8 mois </a:t>
            </a:r>
            <a:r>
              <a:rPr lang="en-CA" dirty="0"/>
              <a:t>qui </a:t>
            </a:r>
            <a:r>
              <a:rPr lang="en-CA" b="1" dirty="0"/>
              <a:t>venait d'être transférée dans un parc d'engraissement certifié à Nuevo León depuis une région du sud du Mexique </a:t>
            </a:r>
            <a:r>
              <a:rPr lang="en-CA" dirty="0"/>
              <a:t>connue pour ses cas actifs de NWS.</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La Food and Drug Administration a approuvé sous condition la solution injectable Dectomax-CA1 (doramectine injectable) pour la prévention et le traitement des infestations larvaires par la lucilie du Nouveau Monde, ainsi que pour la prévention de la réinfestation par la NWS pendant 21 jours. Dectomax-CA1 est approuvé sous condition pour une utilisation exclusive chez les bovins. </a:t>
            </a:r>
          </a:p>
          <a:p>
            <a:endParaRPr lang="en-CA" altLang="en-US" sz="1200" b="0" i="0" kern="1200" dirty="0">
              <a:solidFill>
                <a:schemeClr val="tx1"/>
              </a:solidFill>
              <a:effectLst/>
              <a:latin typeface="+mn-lt"/>
              <a:ea typeface="+mn-ea"/>
              <a:cs typeface="+mn-cs"/>
            </a:endParaRPr>
          </a:p>
        </p:txBody>
      </p:sp>
      <p:sp>
        <p:nvSpPr>
          <p:cNvPr id="27652" name="Slide Number Placeholder 3">
            <a:extLst>
              <a:ext uri="{FF2B5EF4-FFF2-40B4-BE49-F238E27FC236}">
                <a16:creationId xmlns:a16="http://schemas.microsoft.com/office/drawing/2014/main" id="{43D33BEF-1F55-F3D3-374A-3B8A1291BB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F10FB3-64D5-4CF7-B065-FA85AC3F7350}" type="slidenum">
              <a:rPr lang="en-US" altLang="en-US" smtClean="0"/>
              <a:t>3</a:t>
            </a:fld>
            <a:endParaRPr lang="en-US" altLang="en-US"/>
          </a:p>
        </p:txBody>
      </p:sp>
    </p:spTree>
    <p:extLst>
      <p:ext uri="{BB962C8B-B14F-4D97-AF65-F5344CB8AC3E}">
        <p14:creationId xmlns:p14="http://schemas.microsoft.com/office/powerpoint/2010/main" val="407551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9</a:t>
            </a:fld>
            <a:endParaRPr lang="en-US"/>
          </a:p>
        </p:txBody>
      </p:sp>
    </p:spTree>
    <p:extLst>
      <p:ext uri="{BB962C8B-B14F-4D97-AF65-F5344CB8AC3E}">
        <p14:creationId xmlns:p14="http://schemas.microsoft.com/office/powerpoint/2010/main" val="289223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Masse granulomateuse dans la cavité nasale, rhinite granulomateuse chronique, lymphadénite et bronchopneumonie</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10</a:t>
            </a:fld>
            <a:endParaRPr lang="en-US"/>
          </a:p>
        </p:txBody>
      </p:sp>
    </p:spTree>
    <p:extLst>
      <p:ext uri="{BB962C8B-B14F-4D97-AF65-F5344CB8AC3E}">
        <p14:creationId xmlns:p14="http://schemas.microsoft.com/office/powerpoint/2010/main" val="153750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11</a:t>
            </a:fld>
            <a:endParaRPr lang="en-US"/>
          </a:p>
        </p:txBody>
      </p:sp>
    </p:spTree>
    <p:extLst>
      <p:ext uri="{BB962C8B-B14F-4D97-AF65-F5344CB8AC3E}">
        <p14:creationId xmlns:p14="http://schemas.microsoft.com/office/powerpoint/2010/main" val="187778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 nombreux cas de rage ont été recensés dans les Prairies, en Ontario et au Québec, ainsi que des cas isolés chez une chauve-souris au Nouveau-Brunswick et chez un chien à Terre-Neuve.</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13</a:t>
            </a:fld>
            <a:endParaRPr lang="en-US"/>
          </a:p>
        </p:txBody>
      </p:sp>
    </p:spTree>
    <p:extLst>
      <p:ext uri="{BB962C8B-B14F-4D97-AF65-F5344CB8AC3E}">
        <p14:creationId xmlns:p14="http://schemas.microsoft.com/office/powerpoint/2010/main" val="162324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Plusieurs cas ont été signalés aux États-Unis au cours des derniers mois.</a:t>
            </a:r>
          </a:p>
          <a:p>
            <a:r>
              <a:rPr lang="en-CA" dirty="0"/>
              <a:t>Chats, animaux sauvages (chats des prairies) et humains</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14</a:t>
            </a:fld>
            <a:endParaRPr lang="en-US"/>
          </a:p>
        </p:txBody>
      </p:sp>
    </p:spTree>
    <p:extLst>
      <p:ext uri="{BB962C8B-B14F-4D97-AF65-F5344CB8AC3E}">
        <p14:creationId xmlns:p14="http://schemas.microsoft.com/office/powerpoint/2010/main" val="2615383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18</a:t>
            </a:fld>
            <a:endParaRPr lang="en-US"/>
          </a:p>
        </p:txBody>
      </p:sp>
    </p:spTree>
    <p:extLst>
      <p:ext uri="{BB962C8B-B14F-4D97-AF65-F5344CB8AC3E}">
        <p14:creationId xmlns:p14="http://schemas.microsoft.com/office/powerpoint/2010/main" val="2598551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01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C61C98A-C5DC-4C78-BD0D-CF5DC7D5F5B8}" type="slidenum">
              <a:rPr lang="en-US"/>
              <a:pPr>
                <a:defRPr/>
              </a:pPr>
              <a:t>‹#›</a:t>
            </a:fld>
            <a:endParaRPr lang="en-US"/>
          </a:p>
        </p:txBody>
      </p:sp>
    </p:spTree>
    <p:extLst>
      <p:ext uri="{BB962C8B-B14F-4D97-AF65-F5344CB8AC3E}">
        <p14:creationId xmlns:p14="http://schemas.microsoft.com/office/powerpoint/2010/main" val="269080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54BD4FB-196E-454C-890F-574374854696}" type="slidenum">
              <a:rPr lang="en-US"/>
              <a:pPr>
                <a:defRPr/>
              </a:pPr>
              <a:t>‹#›</a:t>
            </a:fld>
            <a:endParaRPr lang="en-US"/>
          </a:p>
        </p:txBody>
      </p:sp>
    </p:spTree>
    <p:extLst>
      <p:ext uri="{BB962C8B-B14F-4D97-AF65-F5344CB8AC3E}">
        <p14:creationId xmlns:p14="http://schemas.microsoft.com/office/powerpoint/2010/main" val="84718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22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pPr>
              <a:defRPr/>
            </a:pPr>
            <a:fld id="{222C2B47-41F2-42A5-AA41-34CCD9669551}" type="slidenum">
              <a:rPr lang="en-US"/>
              <a:pPr>
                <a:defRPr/>
              </a:pPr>
              <a:t>‹#›</a:t>
            </a:fld>
            <a:endParaRPr lang="en-US"/>
          </a:p>
        </p:txBody>
      </p:sp>
    </p:spTree>
    <p:extLst>
      <p:ext uri="{BB962C8B-B14F-4D97-AF65-F5344CB8AC3E}">
        <p14:creationId xmlns:p14="http://schemas.microsoft.com/office/powerpoint/2010/main" val="53325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pPr>
              <a:defRPr/>
            </a:pPr>
            <a:fld id="{B48FB889-B1E1-40D0-9118-58010DD0FC49}" type="slidenum">
              <a:rPr lang="en-US"/>
              <a:pPr>
                <a:defRPr/>
              </a:pPr>
              <a:t>‹#›</a:t>
            </a:fld>
            <a:endParaRPr lang="en-US"/>
          </a:p>
        </p:txBody>
      </p:sp>
    </p:spTree>
    <p:extLst>
      <p:ext uri="{BB962C8B-B14F-4D97-AF65-F5344CB8AC3E}">
        <p14:creationId xmlns:p14="http://schemas.microsoft.com/office/powerpoint/2010/main" val="26318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p:cNvSpPr>
            <a:spLocks noGrp="1"/>
          </p:cNvSpPr>
          <p:nvPr>
            <p:ph type="sldNum" sz="quarter" idx="14"/>
          </p:nvPr>
        </p:nvSpPr>
        <p:spPr/>
        <p:txBody>
          <a:bodyPr/>
          <a:lstStyle>
            <a:lvl1pPr>
              <a:defRPr/>
            </a:lvl1pPr>
          </a:lstStyle>
          <a:p>
            <a:pPr>
              <a:defRPr/>
            </a:pPr>
            <a:fld id="{A5F12CC5-A507-4028-B3C9-257C8E707382}" type="slidenum">
              <a:rPr lang="en-US"/>
              <a:pPr>
                <a:defRPr/>
              </a:pPr>
              <a:t>‹#›</a:t>
            </a:fld>
            <a:endParaRPr lang="en-US"/>
          </a:p>
        </p:txBody>
      </p:sp>
    </p:spTree>
    <p:extLst>
      <p:ext uri="{BB962C8B-B14F-4D97-AF65-F5344CB8AC3E}">
        <p14:creationId xmlns:p14="http://schemas.microsoft.com/office/powerpoint/2010/main" val="182671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5" name="Slide Number Placeholder 4"/>
          <p:cNvSpPr>
            <a:spLocks noGrp="1"/>
          </p:cNvSpPr>
          <p:nvPr>
            <p:ph type="sldNum" sz="quarter" idx="15"/>
          </p:nvPr>
        </p:nvSpPr>
        <p:spPr/>
        <p:txBody>
          <a:bodyPr/>
          <a:lstStyle>
            <a:lvl1pPr>
              <a:defRPr/>
            </a:lvl1pPr>
          </a:lstStyle>
          <a:p>
            <a:pPr>
              <a:defRPr/>
            </a:pPr>
            <a:fld id="{9F81C94A-5837-4538-A85E-3BC9A11D4007}" type="slidenum">
              <a:rPr lang="en-US"/>
              <a:pPr>
                <a:defRPr/>
              </a:pPr>
              <a:t>‹#›</a:t>
            </a:fld>
            <a:endParaRPr lang="en-US"/>
          </a:p>
        </p:txBody>
      </p:sp>
    </p:spTree>
    <p:extLst>
      <p:ext uri="{BB962C8B-B14F-4D97-AF65-F5344CB8AC3E}">
        <p14:creationId xmlns:p14="http://schemas.microsoft.com/office/powerpoint/2010/main" val="400080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8B18459C-5D3F-466B-B70D-EFCCECAFA19D}" type="slidenum">
              <a:rPr lang="en-US"/>
              <a:pPr>
                <a:defRPr/>
              </a:pPr>
              <a:t>‹#›</a:t>
            </a:fld>
            <a:endParaRPr lang="en-US"/>
          </a:p>
        </p:txBody>
      </p:sp>
    </p:spTree>
    <p:extLst>
      <p:ext uri="{BB962C8B-B14F-4D97-AF65-F5344CB8AC3E}">
        <p14:creationId xmlns:p14="http://schemas.microsoft.com/office/powerpoint/2010/main" val="90392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F78FD813-48F2-42F0-8FCF-ACF9E1873146}" type="slidenum">
              <a:rPr lang="en-US"/>
              <a:pPr>
                <a:defRPr/>
              </a:pPr>
              <a:t>‹#›</a:t>
            </a:fld>
            <a:endParaRPr lang="en-US"/>
          </a:p>
        </p:txBody>
      </p:sp>
    </p:spTree>
    <p:extLst>
      <p:ext uri="{BB962C8B-B14F-4D97-AF65-F5344CB8AC3E}">
        <p14:creationId xmlns:p14="http://schemas.microsoft.com/office/powerpoint/2010/main" val="255245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461ACA56-2288-4290-B789-2225FFBF1474}" type="slidenum">
              <a:rPr lang="en-US"/>
              <a:pPr>
                <a:defRPr/>
              </a:pPr>
              <a:t>‹#›</a:t>
            </a:fld>
            <a:endParaRPr lang="en-US"/>
          </a:p>
        </p:txBody>
      </p:sp>
    </p:spTree>
    <p:extLst>
      <p:ext uri="{BB962C8B-B14F-4D97-AF65-F5344CB8AC3E}">
        <p14:creationId xmlns:p14="http://schemas.microsoft.com/office/powerpoint/2010/main" val="118408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de texte principaux</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95B727-CB92-4FD5-AF0D-B54F541D4673}" type="datetime1">
              <a:rPr lang="en-US"/>
              <a:t>10/24/2025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0D9DBF5-9739-45F5-BA36-F9FB46B79EF0}" type="slidenum">
              <a:rPr lang="en-US"/>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pubmed.ncbi.nlm.nih.gov/4085557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ubmed.ncbi.nlm.nih.gov/4085557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ubmed.ncbi.nlm.nih.gov/40855579/" TargetMode="External"/><Relationship Id="rId1" Type="http://schemas.openxmlformats.org/officeDocument/2006/relationships/slideLayout" Target="../slideLayouts/slideLayout3.xml"/><Relationship Id="rId4" Type="http://schemas.openxmlformats.org/officeDocument/2006/relationships/hyperlink" Target="https://www.scielo.org.mx/scielo.php?script=sci_arttext&amp;pid=S0016-38132019000600608"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5.xml"/><Relationship Id="rId1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customXml" Target="../ink/ink2.xml"/><Relationship Id="rId12" Type="http://schemas.openxmlformats.org/officeDocument/2006/relationships/image" Target="../media/image19.png"/><Relationship Id="rId17" Type="http://schemas.openxmlformats.org/officeDocument/2006/relationships/customXml" Target="../ink/ink7.xml"/><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customXml" Target="../ink/ink3.xml"/><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denver7.com/lifestyle/health/first-plague-case-of-the-year-confirmed-in-pet-cat-in-evergreen-jefferson-county-public-health-says" TargetMode="External"/><Relationship Id="rId7" Type="http://schemas.openxmlformats.org/officeDocument/2006/relationships/hyperlink" Target="https://www.eldoradocounty.ca.gov/County-Government/Countywide-Press-Releases/Resident-Tests-Positive-for-Plagu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vax-before-travel.com/2025/09/24/albuquerque-area-reports-second-case-plague" TargetMode="External"/><Relationship Id="rId5" Type="http://schemas.openxmlformats.org/officeDocument/2006/relationships/hyperlink" Target="https://www.nmhealth.org/news/awareness/2025/8/?view=2265" TargetMode="External"/><Relationship Id="rId4" Type="http://schemas.openxmlformats.org/officeDocument/2006/relationships/hyperlink" Target="https://www.kktv.com/2025/09/23/plague-suspected-southern-colorado-county-following-mass-prairie-dog-die-off/"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tacks.cdc.gov/view/cdc/53759" TargetMode="External"/><Relationship Id="rId3" Type="http://schemas.openxmlformats.org/officeDocument/2006/relationships/hyperlink" Target="https://www.wormsandgermsblog.com/2025/06/articles/animals/dogs/rocky-mountain-spotted-fever-ontario/" TargetMode="External"/><Relationship Id="rId7" Type="http://schemas.openxmlformats.org/officeDocument/2006/relationships/hyperlink" Target="https://montrealgazette.com/news/first-case-of-rocky-mountain-spotted-fever-discovered-in-quebec" TargetMode="External"/><Relationship Id="rId2" Type="http://schemas.openxmlformats.org/officeDocument/2006/relationships/hyperlink" Target="https://www.google.ca/maps/place/Long+Point,+ON+N0E+1M0/@43.7800355,-84.2743708,6.5z/data=!4m6!3m5!1s0x882db8f56b5328c5:0xe4b75d99a3dfd20e!8m2!3d42.579197!4d-80.430945!16zL20vMDFqaGdm!5m1!1e2?entry=ttu&amp;g_ep=EgoyMDI1MDcwNy4wIKXMDSoASAFQAw%3D%3D" TargetMode="External"/><Relationship Id="rId1" Type="http://schemas.openxmlformats.org/officeDocument/2006/relationships/slideLayout" Target="../slideLayouts/slideLayout3.xml"/><Relationship Id="rId6" Type="http://schemas.openxmlformats.org/officeDocument/2006/relationships/hyperlink" Target="https://www.simcoereformer.ca/news/local-news/long-point-linked-to-human-cases-of-rocky-mountain-spotted-fever" TargetMode="External"/><Relationship Id="rId5" Type="http://schemas.openxmlformats.org/officeDocument/2006/relationships/hyperlink" Target="https://www.sciencedirect.com/science/article/pii/S1877959X25000299" TargetMode="External"/><Relationship Id="rId4" Type="http://schemas.openxmlformats.org/officeDocument/2006/relationships/hyperlink" Target="https://www.wormsandgermsblog.com/2025/07/articles/animals/dogs/rocky-mountain-spotted-fever-ontario-update/" TargetMode="Externa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www.biorxiv.org/content/10.1101/2025.03.15.641219v2" TargetMode="External"/><Relationship Id="rId2" Type="http://schemas.openxmlformats.org/officeDocument/2006/relationships/hyperlink" Target="https://wwwnc.cdc.gov/eid/article/31/8/25-0042_article" TargetMode="External"/><Relationship Id="rId1" Type="http://schemas.openxmlformats.org/officeDocument/2006/relationships/slideLayout" Target="../slideLayouts/slideLayout3.xml"/><Relationship Id="rId6" Type="http://schemas.openxmlformats.org/officeDocument/2006/relationships/hyperlink" Target="https://www.denver7.com/lifestyle/health/first-plague-case-of-the-year-confirmed-in-pet-cat-in-evergreen-jefferson-county-public-health-says" TargetMode="External"/><Relationship Id="rId5" Type="http://schemas.openxmlformats.org/officeDocument/2006/relationships/hyperlink" Target="https://www.cdc.gov/mmwr/volumes/74/wr/mm7426a2.htm?s_cid=mm7426a2_w" TargetMode="External"/><Relationship Id="rId4" Type="http://schemas.openxmlformats.org/officeDocument/2006/relationships/hyperlink" Target="https://www.cdc.gov/mmwr/volumes/74/wr/mm7431a2.ht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ubmed.ncbi.nlm.nih.gov/40671903/" TargetMode="External"/><Relationship Id="rId2" Type="http://schemas.openxmlformats.org/officeDocument/2006/relationships/hyperlink" Target="https://www.cdc.gov/mmwr/volumes/74/wr/mm7428a1.htm" TargetMode="External"/><Relationship Id="rId1" Type="http://schemas.openxmlformats.org/officeDocument/2006/relationships/slideLayout" Target="../slideLayouts/slideLayout3.xml"/><Relationship Id="rId4" Type="http://schemas.openxmlformats.org/officeDocument/2006/relationships/hyperlink" Target="https://www.sciencedirect.com/science/article/pii/S235277142500187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arasitesandvectors.biomedcentral.com/articles/10.1186/s13071-025-06853-5"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wwwnc.cdc.gov/eid/article/31/8/25-0090_article" TargetMode="External"/><Relationship Id="rId4" Type="http://schemas.openxmlformats.org/officeDocument/2006/relationships/hyperlink" Target="https://onlinelibrary.wiley.com/doi/10.1111/zph.7000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ichigan.gov/mdard/about/media/pressreleases/2025/06/13/asian-longhorned-ticks-discovered-in-berrien-county" TargetMode="Externa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tickapp.tamu.edu/invasive-ticks/asian-longhorned-tick-situation-report/" TargetMode="External"/><Relationship Id="rId4" Type="http://schemas.openxmlformats.org/officeDocument/2006/relationships/hyperlink" Target="https://news.ssbcrack.com/first-detection-of-invasive-asian-longhorned-tick-in-maine-raises-public-health-concern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gob.mx/salud/documentos/boletinepidemiologico-sistema-nacional-de-vigilancia-epidemiologica-sistema-unico-de-informacion-387843?idiom=es%E2%80%8B%E2%80%8B" TargetMode="External"/><Relationship Id="rId3" Type="http://schemas.openxmlformats.org/officeDocument/2006/relationships/hyperlink" Target="https://www.aphis.usda.gov/livestock-poultry-disease/cattle/ticks/screwworm/outbreak-central-america" TargetMode="External"/><Relationship Id="rId7" Type="http://schemas.openxmlformats.org/officeDocument/2006/relationships/hyperlink" Target="https://www.usda.gov/about-usda/news/press-releases/2025/09/21/mexico-confirms-case-new-world-screwworm-nuevo-leon"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hyperlink" Target="https://www.fda.gov/news-events/press-announcements/fda-conditionally-approves-first-drug-prevention-and-treatment-new-world-screwworm-infestations" TargetMode="External"/><Relationship Id="rId5" Type="http://schemas.openxmlformats.org/officeDocument/2006/relationships/hyperlink" Target="https://www.copeg.org/" TargetMode="External"/><Relationship Id="rId10" Type="http://schemas.openxmlformats.org/officeDocument/2006/relationships/hyperlink" Target="https://hpj.com/2025/07/31/texas-to-deploy-swormlure-5-bait-to-conquer-new-world-screwworm/" TargetMode="External"/><Relationship Id="rId4" Type="http://schemas.openxmlformats.org/officeDocument/2006/relationships/image" Target="../media/image5.png"/><Relationship Id="rId9" Type="http://schemas.openxmlformats.org/officeDocument/2006/relationships/hyperlink" Target="https://app.powerbi.com/view?r=eyJrIjoiMjkzMzAzMzUtZmRlNi00ZTMzLTk1NDEtNjkzZTEwNzZjZGFlIiwidCI6ImM1OWRjNTZhLTkzZWMtNGIwNy1iNzFkLTQzYzg0NDkyNTcxOCIsImMiOjR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c.cdc.gov/eid/article/31/9/24-1700_article" TargetMode="External"/><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hyperlink" Target="https://www.cdc.gov/chagas/spreads/index.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nc.cdc.gov/eid/article/31/9/24-1700_article"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mdpi.com/1422-0067/25/7/3840"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wormsandgermsblog.com/2025/09/articles/animals/cats/raw-food-contamination-deflection-and-denial/" TargetMode="External"/><Relationship Id="rId2" Type="http://schemas.openxmlformats.org/officeDocument/2006/relationships/hyperlink" Target="https://www.wormsandgermsblog.com/2025/09/articles/animals/cats/h5n1-in-cats-fed-raw-pet-foodagain/" TargetMode="External"/><Relationship Id="rId1" Type="http://schemas.openxmlformats.org/officeDocument/2006/relationships/slideLayout" Target="../slideLayouts/slideLayout5.xml"/><Relationship Id="rId6" Type="http://schemas.openxmlformats.org/officeDocument/2006/relationships/hyperlink" Target="https://www.sciencedirect.com/science/article/pii/S2352771425000849" TargetMode="External"/><Relationship Id="rId5" Type="http://schemas.openxmlformats.org/officeDocument/2006/relationships/hyperlink" Target="https://www.nature.com/articles/s42003-025-08756-8" TargetMode="External"/><Relationship Id="rId4" Type="http://schemas.openxmlformats.org/officeDocument/2006/relationships/hyperlink" Target="https://www.sciencedirect.com/science/article/pii/S037811352500377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ahis.woah.org/#/in-event/6520/dashboard"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koreajoongangdaily.joins.com/news/2025-08-14/national/socialAffairs/Over-100-dogs-diagnosed-with-brucellosis-at-breeding-farm-Ministry/237590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rtlCol="0">
            <a:noAutofit/>
          </a:bodyPr>
          <a:lstStyle/>
          <a:p>
            <a:pPr eaLnBrk="1" fontAlgn="auto" hangingPunct="1">
              <a:spcAft>
                <a:spcPts val="0"/>
              </a:spcAft>
              <a:defRPr/>
            </a:pPr>
            <a:r>
              <a:rPr lang="fr-FR" sz="2800" dirty="0"/>
              <a:t>Communauté des maladies émergentes et zoonotiques</a:t>
            </a:r>
            <a:br>
              <a:rPr lang="fr-FR" sz="2800" dirty="0"/>
            </a:br>
            <a:r>
              <a:rPr lang="fr-FR" sz="2000" i="1" dirty="0"/>
              <a:t>Identifier les risques émergents grâce à l'intelligence collective</a:t>
            </a:r>
            <a:endParaRPr lang="en-CA" sz="2000" i="1" dirty="0"/>
          </a:p>
        </p:txBody>
      </p:sp>
      <p:sp>
        <p:nvSpPr>
          <p:cNvPr id="14339" name="Subtitle 1"/>
          <p:cNvSpPr>
            <a:spLocks noGrp="1"/>
          </p:cNvSpPr>
          <p:nvPr>
            <p:ph type="subTitle" idx="1"/>
          </p:nvPr>
        </p:nvSpPr>
        <p:spPr>
          <a:xfrm>
            <a:off x="3048000" y="3101975"/>
            <a:ext cx="9144000" cy="1123950"/>
          </a:xfrm>
        </p:spPr>
        <p:txBody>
          <a:bodyPr/>
          <a:lstStyle/>
          <a:p>
            <a:pPr eaLnBrk="1" hangingPunct="1"/>
            <a:r>
              <a:rPr lang="en-CA" altLang="en-US" dirty="0"/>
              <a:t>CMEZ – Mise à jour du réseau CAHSS sur les animaux de compagnie</a:t>
            </a:r>
          </a:p>
          <a:p>
            <a:pPr eaLnBrk="1" hangingPunct="1"/>
            <a:r>
              <a:rPr lang="en-CA" altLang="en-US" dirty="0"/>
              <a:t>14 octobre 2025</a:t>
            </a:r>
          </a:p>
        </p:txBody>
      </p:sp>
      <p:sp>
        <p:nvSpPr>
          <p:cNvPr id="14340" name="Slide Number Placeholder 3"/>
          <p:cNvSpPr>
            <a:spLocks noGrp="1"/>
          </p:cNvSpPr>
          <p:nvPr>
            <p:ph type="sldNum" sz="quarter" idx="4294967295"/>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5D84322-D45D-4E35-B089-2601BE7D71B2}" type="slidenum">
              <a:rPr lang="en-US" altLang="en-US" sz="1200" smtClean="0">
                <a:solidFill>
                  <a:srgbClr val="898989"/>
                </a:solidFill>
              </a:rPr>
              <a:t>1</a:t>
            </a:fld>
            <a:endParaRPr lang="en-US" altLang="en-US" sz="1200">
              <a:solidFill>
                <a:srgbClr val="898989"/>
              </a:solidFill>
            </a:endParaRPr>
          </a:p>
        </p:txBody>
      </p:sp>
      <p:sp>
        <p:nvSpPr>
          <p:cNvPr id="14341" name="TextBox 4"/>
          <p:cNvSpPr txBox="1">
            <a:spLocks noChangeArrowheads="1"/>
          </p:cNvSpPr>
          <p:nvPr/>
        </p:nvSpPr>
        <p:spPr bwMode="auto">
          <a:xfrm>
            <a:off x="9380538" y="5749925"/>
            <a:ext cx="2909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a:t>
            </a:r>
            <a:r>
              <a:rPr lang="en-CA" altLang="en-US" sz="3600">
                <a:solidFill>
                  <a:srgbClr val="FFFFFF"/>
                </a:solidFill>
                <a:hlinkClick r:id="rId3"/>
              </a:rPr>
              <a:t>ca</a:t>
            </a:r>
            <a:r>
              <a:rPr lang="en-CA" altLang="en-US" sz="3600">
                <a:solidFill>
                  <a:srgbClr val="FFFFFF"/>
                </a:solidFill>
              </a:rPr>
              <a:t>  </a:t>
            </a:r>
            <a:endParaRPr lang="en-US" altLang="en-US" sz="3600" dirty="0">
              <a:solidFill>
                <a:srgbClr val="FFFFFF"/>
              </a:solidFill>
            </a:endParaRPr>
          </a:p>
        </p:txBody>
      </p:sp>
    </p:spTree>
    <p:extLst>
      <p:ext uri="{BB962C8B-B14F-4D97-AF65-F5344CB8AC3E}">
        <p14:creationId xmlns:p14="http://schemas.microsoft.com/office/powerpoint/2010/main" val="3759988467"/>
      </p:ext>
    </p:extLst>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5C527A-B6DD-7735-0FA3-BF13CC38C98B}"/>
              </a:ext>
            </a:extLst>
          </p:cNvPr>
          <p:cNvPicPr>
            <a:picLocks noChangeAspect="1"/>
          </p:cNvPicPr>
          <p:nvPr/>
        </p:nvPicPr>
        <p:blipFill>
          <a:blip r:embed="rId3"/>
          <a:stretch>
            <a:fillRect/>
          </a:stretch>
        </p:blipFill>
        <p:spPr>
          <a:xfrm>
            <a:off x="8420072" y="4036337"/>
            <a:ext cx="3771928" cy="2828946"/>
          </a:xfrm>
          <a:prstGeom prst="rect">
            <a:avLst/>
          </a:prstGeom>
        </p:spPr>
      </p:pic>
      <p:sp>
        <p:nvSpPr>
          <p:cNvPr id="2" name="Title 1">
            <a:extLst>
              <a:ext uri="{FF2B5EF4-FFF2-40B4-BE49-F238E27FC236}">
                <a16:creationId xmlns:a16="http://schemas.microsoft.com/office/drawing/2014/main" id="{A672DF81-E5FC-8170-4A1F-A2F6BC6F10F1}"/>
              </a:ext>
            </a:extLst>
          </p:cNvPr>
          <p:cNvSpPr>
            <a:spLocks noGrp="1"/>
          </p:cNvSpPr>
          <p:nvPr>
            <p:ph type="title"/>
          </p:nvPr>
        </p:nvSpPr>
        <p:spPr/>
        <p:txBody>
          <a:bodyPr/>
          <a:lstStyle/>
          <a:p>
            <a:r>
              <a:rPr lang="en-CA" dirty="0">
                <a:hlinkClick r:id="rId4"/>
              </a:rPr>
              <a:t>Infection à </a:t>
            </a:r>
            <a:r>
              <a:rPr lang="en-CA" i="1" dirty="0">
                <a:hlinkClick r:id="rId4"/>
              </a:rPr>
              <a:t>Mycobacterium </a:t>
            </a:r>
            <a:r>
              <a:rPr lang="en-CA" i="1" dirty="0" err="1">
                <a:hlinkClick r:id="rId4"/>
              </a:rPr>
              <a:t>bovis </a:t>
            </a:r>
            <a:r>
              <a:rPr lang="en-CA" dirty="0">
                <a:hlinkClick r:id="rId4"/>
              </a:rPr>
              <a:t>chez les chats : transmission zoonotique – PubMed</a:t>
            </a:r>
            <a:br>
              <a:rPr lang="en-CA" dirty="0"/>
            </a:br>
            <a:endParaRPr lang="en-CA" dirty="0"/>
          </a:p>
        </p:txBody>
      </p:sp>
      <p:sp>
        <p:nvSpPr>
          <p:cNvPr id="7" name="Content Placeholder 6">
            <a:extLst>
              <a:ext uri="{FF2B5EF4-FFF2-40B4-BE49-F238E27FC236}">
                <a16:creationId xmlns:a16="http://schemas.microsoft.com/office/drawing/2014/main" id="{A8A65FA7-D7BC-519C-96F5-36D17B466884}"/>
              </a:ext>
            </a:extLst>
          </p:cNvPr>
          <p:cNvSpPr>
            <a:spLocks noGrp="1"/>
          </p:cNvSpPr>
          <p:nvPr>
            <p:ph sz="half" idx="1"/>
          </p:nvPr>
        </p:nvSpPr>
        <p:spPr>
          <a:xfrm>
            <a:off x="595439" y="1548999"/>
            <a:ext cx="5181600" cy="5172475"/>
          </a:xfrm>
        </p:spPr>
        <p:txBody>
          <a:bodyPr/>
          <a:lstStyle/>
          <a:p>
            <a:r>
              <a:rPr lang="en-CA" dirty="0"/>
              <a:t>Les chats présentent :</a:t>
            </a:r>
          </a:p>
          <a:p>
            <a:pPr lvl="1"/>
            <a:r>
              <a:rPr lang="en-CA" dirty="0"/>
              <a:t>Lésions cutanées</a:t>
            </a:r>
          </a:p>
          <a:p>
            <a:pPr lvl="1"/>
            <a:r>
              <a:rPr lang="en-CA" dirty="0"/>
              <a:t>Détresse respiratoire</a:t>
            </a:r>
          </a:p>
          <a:p>
            <a:pPr lvl="1"/>
            <a:r>
              <a:rPr lang="en-CA" dirty="0"/>
              <a:t>Lymphadénopathie</a:t>
            </a:r>
          </a:p>
          <a:p>
            <a:pPr lvl="1"/>
            <a:r>
              <a:rPr lang="en-CA" dirty="0"/>
              <a:t>Troubles gastro-intestinaux</a:t>
            </a:r>
          </a:p>
          <a:p>
            <a:r>
              <a:rPr lang="en-CA" dirty="0"/>
              <a:t>Dans ce cas, le chat 1 présentait une déformation nasale et aucune lésion cutanée.</a:t>
            </a:r>
          </a:p>
          <a:p>
            <a:r>
              <a:rPr lang="en-CA" dirty="0"/>
              <a:t>Nodules sur le cou et près de la thyroïde</a:t>
            </a:r>
          </a:p>
          <a:p>
            <a:r>
              <a:rPr lang="en-CA" dirty="0"/>
              <a:t>Éternuements et perte de poids</a:t>
            </a:r>
          </a:p>
        </p:txBody>
      </p:sp>
      <p:sp>
        <p:nvSpPr>
          <p:cNvPr id="4" name="Slide Number Placeholder 3">
            <a:extLst>
              <a:ext uri="{FF2B5EF4-FFF2-40B4-BE49-F238E27FC236}">
                <a16:creationId xmlns:a16="http://schemas.microsoft.com/office/drawing/2014/main" id="{D730A394-2187-C49D-BC1A-BB0154BAC88B}"/>
              </a:ext>
            </a:extLst>
          </p:cNvPr>
          <p:cNvSpPr>
            <a:spLocks noGrp="1"/>
          </p:cNvSpPr>
          <p:nvPr>
            <p:ph type="sldNum" sz="quarter" idx="10"/>
          </p:nvPr>
        </p:nvSpPr>
        <p:spPr/>
        <p:txBody>
          <a:bodyPr/>
          <a:lstStyle/>
          <a:p>
            <a:pPr>
              <a:defRPr/>
            </a:pPr>
            <a:fld id="{A5F12CC5-A507-4028-B3C9-257C8E707382}" type="slidenum">
              <a:rPr lang="en-US" smtClean="0"/>
              <a:t>10</a:t>
            </a:fld>
            <a:endParaRPr lang="en-US"/>
          </a:p>
        </p:txBody>
      </p:sp>
      <p:pic>
        <p:nvPicPr>
          <p:cNvPr id="3" name="Content Placeholder 6">
            <a:extLst>
              <a:ext uri="{FF2B5EF4-FFF2-40B4-BE49-F238E27FC236}">
                <a16:creationId xmlns:a16="http://schemas.microsoft.com/office/drawing/2014/main" id="{85633321-B6A7-B139-01CA-D9A5FF7F1C83}"/>
              </a:ext>
            </a:extLst>
          </p:cNvPr>
          <p:cNvPicPr>
            <a:picLocks noChangeAspect="1"/>
          </p:cNvPicPr>
          <p:nvPr/>
        </p:nvPicPr>
        <p:blipFill>
          <a:blip r:embed="rId5"/>
          <a:stretch>
            <a:fillRect/>
          </a:stretch>
        </p:blipFill>
        <p:spPr bwMode="auto">
          <a:xfrm>
            <a:off x="5879529" y="1549000"/>
            <a:ext cx="4426507" cy="335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15E273E-8AA4-8AFC-C0A5-B4D301653209}"/>
              </a:ext>
            </a:extLst>
          </p:cNvPr>
          <p:cNvSpPr txBox="1"/>
          <p:nvPr/>
        </p:nvSpPr>
        <p:spPr>
          <a:xfrm>
            <a:off x="5879529" y="5267915"/>
            <a:ext cx="2540543" cy="1477328"/>
          </a:xfrm>
          <a:prstGeom prst="rect">
            <a:avLst/>
          </a:prstGeom>
          <a:noFill/>
        </p:spPr>
        <p:txBody>
          <a:bodyPr wrap="square" rtlCol="0">
            <a:spAutoFit/>
          </a:bodyPr>
          <a:lstStyle/>
          <a:p>
            <a:r>
              <a:rPr lang="en-CA" dirty="0"/>
              <a:t>Le chat 1 a été introduit dans le foyer alors qu'il était encore jeune, provenant d'une colonie de chats voisine. </a:t>
            </a:r>
          </a:p>
        </p:txBody>
      </p:sp>
    </p:spTree>
    <p:extLst>
      <p:ext uri="{BB962C8B-B14F-4D97-AF65-F5344CB8AC3E}">
        <p14:creationId xmlns:p14="http://schemas.microsoft.com/office/powerpoint/2010/main" val="1040496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E7B9F-9C15-3074-2A79-29C02B41D4AE}"/>
              </a:ext>
            </a:extLst>
          </p:cNvPr>
          <p:cNvSpPr>
            <a:spLocks noGrp="1"/>
          </p:cNvSpPr>
          <p:nvPr>
            <p:ph type="title"/>
          </p:nvPr>
        </p:nvSpPr>
        <p:spPr/>
        <p:txBody>
          <a:bodyPr/>
          <a:lstStyle/>
          <a:p>
            <a:r>
              <a:rPr lang="en-CA" dirty="0">
                <a:hlinkClick r:id="rId3"/>
              </a:rPr>
              <a:t>Infection à </a:t>
            </a:r>
            <a:r>
              <a:rPr lang="en-CA" i="1" dirty="0">
                <a:hlinkClick r:id="rId3"/>
              </a:rPr>
              <a:t>Mycobacterium </a:t>
            </a:r>
            <a:r>
              <a:rPr lang="en-CA" i="1" dirty="0" err="1">
                <a:hlinkClick r:id="rId3"/>
              </a:rPr>
              <a:t>bovis </a:t>
            </a:r>
            <a:r>
              <a:rPr lang="en-CA" dirty="0">
                <a:hlinkClick r:id="rId3"/>
              </a:rPr>
              <a:t>chez les chats : transmission zoonotique – PubMed</a:t>
            </a:r>
            <a:endParaRPr lang="en-CA" dirty="0"/>
          </a:p>
        </p:txBody>
      </p:sp>
      <p:sp>
        <p:nvSpPr>
          <p:cNvPr id="3" name="Content Placeholder 2">
            <a:extLst>
              <a:ext uri="{FF2B5EF4-FFF2-40B4-BE49-F238E27FC236}">
                <a16:creationId xmlns:a16="http://schemas.microsoft.com/office/drawing/2014/main" id="{D5268575-0CDD-B9AA-BD73-7E150D63D3E1}"/>
              </a:ext>
            </a:extLst>
          </p:cNvPr>
          <p:cNvSpPr>
            <a:spLocks noGrp="1"/>
          </p:cNvSpPr>
          <p:nvPr>
            <p:ph sz="half" idx="1"/>
          </p:nvPr>
        </p:nvSpPr>
        <p:spPr/>
        <p:txBody>
          <a:bodyPr/>
          <a:lstStyle/>
          <a:p>
            <a:r>
              <a:rPr lang="en-CA" dirty="0"/>
              <a:t>Propriétaire (28 ans) hospitalisé pour une tuberculose pulmonaire (</a:t>
            </a:r>
            <a:r>
              <a:rPr lang="en-CA" i="1" dirty="0"/>
              <a:t>M. </a:t>
            </a:r>
            <a:r>
              <a:rPr lang="en-CA" i="1" dirty="0" err="1"/>
              <a:t>bovis</a:t>
            </a:r>
            <a:r>
              <a:rPr lang="en-CA" dirty="0"/>
              <a:t>)</a:t>
            </a:r>
          </a:p>
          <a:p>
            <a:endParaRPr lang="en-CA" dirty="0"/>
          </a:p>
          <a:p>
            <a:r>
              <a:rPr lang="en-CA" dirty="0"/>
              <a:t>Le vétérinaire qui avait effectué la ponction à l'aiguille fine a subi une blessure par perforation pendant l'intervention</a:t>
            </a:r>
          </a:p>
          <a:p>
            <a:pPr lvl="1"/>
            <a:r>
              <a:rPr lang="en-CA" dirty="0"/>
              <a:t>Développement d'une masse suppurative et non cicatrisante au niveau du doigt</a:t>
            </a:r>
          </a:p>
        </p:txBody>
      </p:sp>
      <p:sp>
        <p:nvSpPr>
          <p:cNvPr id="5" name="Slide Number Placeholder 4">
            <a:extLst>
              <a:ext uri="{FF2B5EF4-FFF2-40B4-BE49-F238E27FC236}">
                <a16:creationId xmlns:a16="http://schemas.microsoft.com/office/drawing/2014/main" id="{1C6231DB-F9E0-EF96-4F82-48C772FD7E51}"/>
              </a:ext>
            </a:extLst>
          </p:cNvPr>
          <p:cNvSpPr>
            <a:spLocks noGrp="1"/>
          </p:cNvSpPr>
          <p:nvPr>
            <p:ph type="sldNum" sz="quarter" idx="10"/>
          </p:nvPr>
        </p:nvSpPr>
        <p:spPr/>
        <p:txBody>
          <a:bodyPr/>
          <a:lstStyle/>
          <a:p>
            <a:pPr>
              <a:defRPr/>
            </a:pPr>
            <a:fld id="{222C2B47-41F2-42A5-AA41-34CCD9669551}" type="slidenum">
              <a:rPr lang="en-US" smtClean="0"/>
              <a:t>11</a:t>
            </a:fld>
            <a:endParaRPr lang="en-US"/>
          </a:p>
        </p:txBody>
      </p:sp>
      <p:sp>
        <p:nvSpPr>
          <p:cNvPr id="4" name="Content Placeholder 3">
            <a:extLst>
              <a:ext uri="{FF2B5EF4-FFF2-40B4-BE49-F238E27FC236}">
                <a16:creationId xmlns:a16="http://schemas.microsoft.com/office/drawing/2014/main" id="{2F38524C-E102-A106-2C55-AF67EF592280}"/>
              </a:ext>
            </a:extLst>
          </p:cNvPr>
          <p:cNvSpPr>
            <a:spLocks noGrp="1"/>
          </p:cNvSpPr>
          <p:nvPr>
            <p:ph sz="half" idx="2"/>
          </p:nvPr>
        </p:nvSpPr>
        <p:spPr/>
        <p:txBody>
          <a:bodyPr/>
          <a:lstStyle/>
          <a:p>
            <a:r>
              <a:rPr lang="en-CA" dirty="0"/>
              <a:t>Chat 2</a:t>
            </a:r>
          </a:p>
          <a:p>
            <a:pPr lvl="1"/>
            <a:r>
              <a:rPr lang="en-CA" dirty="0"/>
              <a:t>Chat d'extérieur provenant de la même colonie que le chat 1</a:t>
            </a:r>
          </a:p>
          <a:p>
            <a:pPr lvl="1"/>
            <a:r>
              <a:rPr lang="en-CA" dirty="0"/>
              <a:t>Il rendait parfois visite à la famille et interagissait sporadiquement avec les propriétaires.</a:t>
            </a:r>
          </a:p>
          <a:p>
            <a:pPr lvl="1"/>
            <a:r>
              <a:rPr lang="en-CA" dirty="0"/>
              <a:t>Retrouvé mort dans le jardin</a:t>
            </a:r>
          </a:p>
          <a:p>
            <a:pPr lvl="1"/>
            <a:r>
              <a:rPr lang="en-CA" dirty="0"/>
              <a:t>L'autopsie a révélé des lésions au niveau du cou et des ganglions lymphatiques pulmonaires</a:t>
            </a:r>
          </a:p>
          <a:p>
            <a:pPr lvl="1"/>
            <a:r>
              <a:rPr lang="en-CA" dirty="0"/>
              <a:t>Diagnostiqué comme </a:t>
            </a:r>
            <a:r>
              <a:rPr lang="en-CA" i="1" dirty="0"/>
              <a:t>M. </a:t>
            </a:r>
            <a:r>
              <a:rPr lang="en-CA" i="1" dirty="0" err="1"/>
              <a:t>bovis</a:t>
            </a:r>
            <a:endParaRPr lang="en-CA" i="1" dirty="0"/>
          </a:p>
        </p:txBody>
      </p:sp>
    </p:spTree>
    <p:extLst>
      <p:ext uri="{BB962C8B-B14F-4D97-AF65-F5344CB8AC3E}">
        <p14:creationId xmlns:p14="http://schemas.microsoft.com/office/powerpoint/2010/main" val="4042973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5C6B8-8958-9B54-FE2A-3729B1CFDE43}"/>
              </a:ext>
            </a:extLst>
          </p:cNvPr>
          <p:cNvSpPr>
            <a:spLocks noGrp="1"/>
          </p:cNvSpPr>
          <p:nvPr>
            <p:ph type="title"/>
          </p:nvPr>
        </p:nvSpPr>
        <p:spPr/>
        <p:txBody>
          <a:bodyPr/>
          <a:lstStyle/>
          <a:p>
            <a:r>
              <a:rPr lang="en-CA" dirty="0">
                <a:hlinkClick r:id="rId2"/>
              </a:rPr>
              <a:t>Infection à </a:t>
            </a:r>
            <a:r>
              <a:rPr lang="en-CA" i="1" dirty="0">
                <a:hlinkClick r:id="rId2"/>
              </a:rPr>
              <a:t>Mycobacterium </a:t>
            </a:r>
            <a:r>
              <a:rPr lang="en-CA" i="1" dirty="0" err="1">
                <a:hlinkClick r:id="rId2"/>
              </a:rPr>
              <a:t>bovis </a:t>
            </a:r>
            <a:r>
              <a:rPr lang="en-CA" dirty="0">
                <a:hlinkClick r:id="rId2"/>
              </a:rPr>
              <a:t>chez les chats : transmission zoonotique – PubMed</a:t>
            </a:r>
            <a:endParaRPr lang="en-CA" dirty="0"/>
          </a:p>
        </p:txBody>
      </p:sp>
      <p:sp>
        <p:nvSpPr>
          <p:cNvPr id="3" name="Content Placeholder 2">
            <a:extLst>
              <a:ext uri="{FF2B5EF4-FFF2-40B4-BE49-F238E27FC236}">
                <a16:creationId xmlns:a16="http://schemas.microsoft.com/office/drawing/2014/main" id="{36975D70-F848-55F3-13DE-1AED39088069}"/>
              </a:ext>
            </a:extLst>
          </p:cNvPr>
          <p:cNvSpPr>
            <a:spLocks noGrp="1"/>
          </p:cNvSpPr>
          <p:nvPr>
            <p:ph sz="half" idx="1"/>
          </p:nvPr>
        </p:nvSpPr>
        <p:spPr>
          <a:xfrm>
            <a:off x="838200" y="1825625"/>
            <a:ext cx="5181600" cy="4351338"/>
          </a:xfrm>
        </p:spPr>
        <p:txBody>
          <a:bodyPr/>
          <a:lstStyle/>
          <a:p>
            <a:r>
              <a:rPr lang="en-CA" dirty="0"/>
              <a:t>Le propriétaire était végétarien et intolérant au lactose et n'a signalé aucun contact avec du bétail</a:t>
            </a:r>
          </a:p>
          <a:p>
            <a:r>
              <a:rPr lang="en-CA" dirty="0"/>
              <a:t>Transmission respiratoire suspectée du chat à l'homme</a:t>
            </a:r>
          </a:p>
          <a:p>
            <a:r>
              <a:rPr lang="en-CA" dirty="0"/>
              <a:t>Aucune information sur la gravité de la maladie</a:t>
            </a:r>
          </a:p>
          <a:p>
            <a:r>
              <a:rPr lang="en-CA" dirty="0"/>
              <a:t>Traitement pendant 9 mois avec des antibiotiques (éthambutol, rifampicine, isoniazide)</a:t>
            </a:r>
          </a:p>
        </p:txBody>
      </p:sp>
      <p:sp>
        <p:nvSpPr>
          <p:cNvPr id="5" name="Slide Number Placeholder 4">
            <a:extLst>
              <a:ext uri="{FF2B5EF4-FFF2-40B4-BE49-F238E27FC236}">
                <a16:creationId xmlns:a16="http://schemas.microsoft.com/office/drawing/2014/main" id="{550D3B64-011F-CE2F-DBDF-8256C32789A4}"/>
              </a:ext>
            </a:extLst>
          </p:cNvPr>
          <p:cNvSpPr>
            <a:spLocks noGrp="1"/>
          </p:cNvSpPr>
          <p:nvPr>
            <p:ph type="sldNum" sz="quarter" idx="10"/>
          </p:nvPr>
        </p:nvSpPr>
        <p:spPr/>
        <p:txBody>
          <a:bodyPr/>
          <a:lstStyle/>
          <a:p>
            <a:pPr>
              <a:defRPr/>
            </a:pPr>
            <a:fld id="{222C2B47-41F2-42A5-AA41-34CCD9669551}" type="slidenum">
              <a:rPr lang="en-US" smtClean="0"/>
              <a:t>12</a:t>
            </a:fld>
            <a:endParaRPr lang="en-US"/>
          </a:p>
        </p:txBody>
      </p:sp>
      <p:pic>
        <p:nvPicPr>
          <p:cNvPr id="13" name="Content Placeholder 12">
            <a:extLst>
              <a:ext uri="{FF2B5EF4-FFF2-40B4-BE49-F238E27FC236}">
                <a16:creationId xmlns:a16="http://schemas.microsoft.com/office/drawing/2014/main" id="{3FC23B25-2EB5-12C1-3263-B16CEBC5CE87}"/>
              </a:ext>
            </a:extLst>
          </p:cNvPr>
          <p:cNvPicPr>
            <a:picLocks noGrp="1" noChangeAspect="1"/>
          </p:cNvPicPr>
          <p:nvPr>
            <p:ph sz="half" idx="2"/>
          </p:nvPr>
        </p:nvPicPr>
        <p:blipFill>
          <a:blip r:embed="rId3"/>
          <a:stretch>
            <a:fillRect/>
          </a:stretch>
        </p:blipFill>
        <p:spPr>
          <a:xfrm>
            <a:off x="6834635" y="1825625"/>
            <a:ext cx="3886228" cy="3905279"/>
          </a:xfrm>
        </p:spPr>
      </p:pic>
      <p:sp>
        <p:nvSpPr>
          <p:cNvPr id="11" name="TextBox 10">
            <a:extLst>
              <a:ext uri="{FF2B5EF4-FFF2-40B4-BE49-F238E27FC236}">
                <a16:creationId xmlns:a16="http://schemas.microsoft.com/office/drawing/2014/main" id="{249EA3A8-48B6-2367-9BD9-15B2175DF4EC}"/>
              </a:ext>
            </a:extLst>
          </p:cNvPr>
          <p:cNvSpPr txBox="1"/>
          <p:nvPr/>
        </p:nvSpPr>
        <p:spPr>
          <a:xfrm>
            <a:off x="6019800" y="5843355"/>
            <a:ext cx="6094378" cy="646331"/>
          </a:xfrm>
          <a:prstGeom prst="rect">
            <a:avLst/>
          </a:prstGeom>
          <a:noFill/>
        </p:spPr>
        <p:txBody>
          <a:bodyPr wrap="square">
            <a:spAutoFit/>
          </a:bodyPr>
          <a:lstStyle/>
          <a:p>
            <a:r>
              <a:rPr lang="en-CA" dirty="0">
                <a:hlinkClick r:id="rId4"/>
              </a:rPr>
              <a:t>Identification de Mycobacterium </a:t>
            </a:r>
            <a:r>
              <a:rPr lang="en-CA" dirty="0" err="1">
                <a:hlinkClick r:id="rId4"/>
              </a:rPr>
              <a:t>bovis </a:t>
            </a:r>
            <a:r>
              <a:rPr lang="en-CA" dirty="0">
                <a:hlinkClick r:id="rId4"/>
              </a:rPr>
              <a:t>chez des patients diagnostiqués avec une tuberculose pulmonaire et extrapulmonaire.</a:t>
            </a:r>
            <a:endParaRPr lang="en-CA" dirty="0"/>
          </a:p>
        </p:txBody>
      </p:sp>
    </p:spTree>
    <p:extLst>
      <p:ext uri="{BB962C8B-B14F-4D97-AF65-F5344CB8AC3E}">
        <p14:creationId xmlns:p14="http://schemas.microsoft.com/office/powerpoint/2010/main" val="17082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1F280-9F04-AE3F-81B4-FDFC70C7FDAB}"/>
              </a:ext>
            </a:extLst>
          </p:cNvPr>
          <p:cNvSpPr>
            <a:spLocks noGrp="1"/>
          </p:cNvSpPr>
          <p:nvPr>
            <p:ph type="title"/>
          </p:nvPr>
        </p:nvSpPr>
        <p:spPr>
          <a:xfrm>
            <a:off x="118353" y="136525"/>
            <a:ext cx="10515600" cy="596085"/>
          </a:xfrm>
        </p:spPr>
        <p:txBody>
          <a:bodyPr/>
          <a:lstStyle/>
          <a:p>
            <a:r>
              <a:rPr lang="en-CA" dirty="0"/>
              <a:t>Rage </a:t>
            </a:r>
          </a:p>
        </p:txBody>
      </p:sp>
      <p:sp>
        <p:nvSpPr>
          <p:cNvPr id="4" name="Slide Number Placeholder 3">
            <a:extLst>
              <a:ext uri="{FF2B5EF4-FFF2-40B4-BE49-F238E27FC236}">
                <a16:creationId xmlns:a16="http://schemas.microsoft.com/office/drawing/2014/main" id="{97878A9F-1FD6-0E7E-83C9-7CDBA55D3689}"/>
              </a:ext>
            </a:extLst>
          </p:cNvPr>
          <p:cNvSpPr>
            <a:spLocks noGrp="1"/>
          </p:cNvSpPr>
          <p:nvPr>
            <p:ph type="sldNum" sz="quarter" idx="14"/>
          </p:nvPr>
        </p:nvSpPr>
        <p:spPr/>
        <p:txBody>
          <a:bodyPr/>
          <a:lstStyle/>
          <a:p>
            <a:pPr>
              <a:defRPr/>
            </a:pPr>
            <a:fld id="{A5F12CC5-A507-4028-B3C9-257C8E707382}" type="slidenum">
              <a:rPr lang="en-US" smtClean="0"/>
              <a:t>13</a:t>
            </a:fld>
            <a:endParaRPr lang="en-US" dirty="0"/>
          </a:p>
        </p:txBody>
      </p:sp>
      <p:pic>
        <p:nvPicPr>
          <p:cNvPr id="7" name="Content Placeholder 6">
            <a:extLst>
              <a:ext uri="{FF2B5EF4-FFF2-40B4-BE49-F238E27FC236}">
                <a16:creationId xmlns:a16="http://schemas.microsoft.com/office/drawing/2014/main" id="{FC52D5E5-F0F1-CA51-FC48-6131E731E6E0}"/>
              </a:ext>
            </a:extLst>
          </p:cNvPr>
          <p:cNvPicPr>
            <a:picLocks noGrp="1" noChangeAspect="1"/>
          </p:cNvPicPr>
          <p:nvPr>
            <p:ph sz="half" idx="4294967295"/>
          </p:nvPr>
        </p:nvPicPr>
        <p:blipFill>
          <a:blip r:embed="rId3"/>
          <a:stretch>
            <a:fillRect/>
          </a:stretch>
        </p:blipFill>
        <p:spPr>
          <a:xfrm>
            <a:off x="2426827" y="3505407"/>
            <a:ext cx="6619896" cy="3001669"/>
          </a:xfrm>
        </p:spPr>
      </p:pic>
      <p:pic>
        <p:nvPicPr>
          <p:cNvPr id="9" name="Picture 8">
            <a:extLst>
              <a:ext uri="{FF2B5EF4-FFF2-40B4-BE49-F238E27FC236}">
                <a16:creationId xmlns:a16="http://schemas.microsoft.com/office/drawing/2014/main" id="{359C044F-22C4-B342-A6B8-8D0558ADE281}"/>
              </a:ext>
            </a:extLst>
          </p:cNvPr>
          <p:cNvPicPr>
            <a:picLocks noChangeAspect="1"/>
          </p:cNvPicPr>
          <p:nvPr/>
        </p:nvPicPr>
        <p:blipFill>
          <a:blip r:embed="rId4"/>
          <a:stretch>
            <a:fillRect/>
          </a:stretch>
        </p:blipFill>
        <p:spPr>
          <a:xfrm>
            <a:off x="2375170" y="0"/>
            <a:ext cx="6671553" cy="3517935"/>
          </a:xfrm>
          <a:prstGeom prst="rect">
            <a:avLst/>
          </a:prstGeom>
        </p:spPr>
      </p:pic>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91885840-B6E7-2795-18BA-087F902C02DB}"/>
                  </a:ext>
                </a:extLst>
              </p14:cNvPr>
              <p14:cNvContentPartPr/>
              <p14:nvPr/>
            </p14:nvContentPartPr>
            <p14:xfrm>
              <a:off x="5250972" y="3310316"/>
              <a:ext cx="618840" cy="23400"/>
            </p14:xfrm>
          </p:contentPart>
        </mc:Choice>
        <mc:Fallback xmlns="" xmlns:a16="http://schemas.microsoft.com/office/drawing/2014/main">
          <p:pic>
            <p:nvPicPr>
              <p:cNvPr id="18" name="Ink 17">
                <a:extLst>
                  <a:ext uri="{FF2B5EF4-FFF2-40B4-BE49-F238E27FC236}">
                    <a16:creationId xmlns:a16="http://schemas.microsoft.com/office/drawing/2014/main" id="{91885840-B6E7-2795-18BA-087F902C02DB}"/>
                  </a:ext>
                </a:extLst>
              </p:cNvPr>
              <p:cNvPicPr/>
              <p:nvPr/>
            </p:nvPicPr>
            <p:blipFill>
              <a:blip r:embed="rId6"/>
              <a:stretch>
                <a:fillRect/>
              </a:stretch>
            </p:blipFill>
            <p:spPr>
              <a:xfrm>
                <a:off x="5197332" y="3202676"/>
                <a:ext cx="7264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A5A0E85F-3671-3B83-9577-B6CC113448A6}"/>
                  </a:ext>
                </a:extLst>
              </p14:cNvPr>
              <p14:cNvContentPartPr/>
              <p14:nvPr/>
            </p14:nvContentPartPr>
            <p14:xfrm>
              <a:off x="2504532" y="2270996"/>
              <a:ext cx="385920" cy="360"/>
            </p14:xfrm>
          </p:contentPart>
        </mc:Choice>
        <mc:Fallback xmlns="" xmlns:a16="http://schemas.microsoft.com/office/drawing/2014/main">
          <p:pic>
            <p:nvPicPr>
              <p:cNvPr id="20" name="Ink 19">
                <a:extLst>
                  <a:ext uri="{FF2B5EF4-FFF2-40B4-BE49-F238E27FC236}">
                    <a16:creationId xmlns:a16="http://schemas.microsoft.com/office/drawing/2014/main" id="{A5A0E85F-3671-3B83-9577-B6CC113448A6}"/>
                  </a:ext>
                </a:extLst>
              </p:cNvPr>
              <p:cNvPicPr/>
              <p:nvPr/>
            </p:nvPicPr>
            <p:blipFill>
              <a:blip r:embed="rId8"/>
              <a:stretch>
                <a:fillRect/>
              </a:stretch>
            </p:blipFill>
            <p:spPr>
              <a:xfrm>
                <a:off x="2450892" y="2163356"/>
                <a:ext cx="493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1F2D9326-6AC9-57EF-8056-1A27F250CED2}"/>
                  </a:ext>
                </a:extLst>
              </p14:cNvPr>
              <p14:cNvContentPartPr/>
              <p14:nvPr/>
            </p14:nvContentPartPr>
            <p14:xfrm>
              <a:off x="2462052" y="2816756"/>
              <a:ext cx="686520" cy="38160"/>
            </p14:xfrm>
          </p:contentPart>
        </mc:Choice>
        <mc:Fallback xmlns="" xmlns:a16="http://schemas.microsoft.com/office/drawing/2014/main">
          <p:pic>
            <p:nvPicPr>
              <p:cNvPr id="21" name="Ink 20">
                <a:extLst>
                  <a:ext uri="{FF2B5EF4-FFF2-40B4-BE49-F238E27FC236}">
                    <a16:creationId xmlns:a16="http://schemas.microsoft.com/office/drawing/2014/main" id="{1F2D9326-6AC9-57EF-8056-1A27F250CED2}"/>
                  </a:ext>
                </a:extLst>
              </p:cNvPr>
              <p:cNvPicPr/>
              <p:nvPr/>
            </p:nvPicPr>
            <p:blipFill>
              <a:blip r:embed="rId10"/>
              <a:stretch>
                <a:fillRect/>
              </a:stretch>
            </p:blipFill>
            <p:spPr>
              <a:xfrm>
                <a:off x="2408412" y="2709116"/>
                <a:ext cx="79416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C357290C-E081-CFFA-CA19-BFD9746A2D5A}"/>
                  </a:ext>
                </a:extLst>
              </p14:cNvPr>
              <p14:cNvContentPartPr/>
              <p14:nvPr/>
            </p14:nvContentPartPr>
            <p14:xfrm>
              <a:off x="2367372" y="5523236"/>
              <a:ext cx="810720" cy="30600"/>
            </p14:xfrm>
          </p:contentPart>
        </mc:Choice>
        <mc:Fallback xmlns="" xmlns:a16="http://schemas.microsoft.com/office/drawing/2014/main">
          <p:pic>
            <p:nvPicPr>
              <p:cNvPr id="22" name="Ink 21">
                <a:extLst>
                  <a:ext uri="{FF2B5EF4-FFF2-40B4-BE49-F238E27FC236}">
                    <a16:creationId xmlns:a16="http://schemas.microsoft.com/office/drawing/2014/main" id="{C357290C-E081-CFFA-CA19-BFD9746A2D5A}"/>
                  </a:ext>
                </a:extLst>
              </p:cNvPr>
              <p:cNvPicPr/>
              <p:nvPr/>
            </p:nvPicPr>
            <p:blipFill>
              <a:blip r:embed="rId12"/>
              <a:stretch>
                <a:fillRect/>
              </a:stretch>
            </p:blipFill>
            <p:spPr>
              <a:xfrm>
                <a:off x="2313732" y="5415236"/>
                <a:ext cx="91836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84D3A589-8FA9-C5AA-59E4-E64D08F7A553}"/>
                  </a:ext>
                </a:extLst>
              </p14:cNvPr>
              <p14:cNvContentPartPr/>
              <p14:nvPr/>
            </p14:nvContentPartPr>
            <p14:xfrm>
              <a:off x="2349012" y="5725916"/>
              <a:ext cx="807480" cy="40680"/>
            </p14:xfrm>
          </p:contentPart>
        </mc:Choice>
        <mc:Fallback xmlns="" xmlns:a16="http://schemas.microsoft.com/office/drawing/2014/main">
          <p:pic>
            <p:nvPicPr>
              <p:cNvPr id="23" name="Ink 22">
                <a:extLst>
                  <a:ext uri="{FF2B5EF4-FFF2-40B4-BE49-F238E27FC236}">
                    <a16:creationId xmlns:a16="http://schemas.microsoft.com/office/drawing/2014/main" id="{84D3A589-8FA9-C5AA-59E4-E64D08F7A553}"/>
                  </a:ext>
                </a:extLst>
              </p:cNvPr>
              <p:cNvPicPr/>
              <p:nvPr/>
            </p:nvPicPr>
            <p:blipFill>
              <a:blip r:embed="rId14"/>
              <a:stretch>
                <a:fillRect/>
              </a:stretch>
            </p:blipFill>
            <p:spPr>
              <a:xfrm>
                <a:off x="2295372" y="5617916"/>
                <a:ext cx="9151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2D4585E0-F96D-BC20-7422-7D23CAE1CBF4}"/>
                  </a:ext>
                </a:extLst>
              </p14:cNvPr>
              <p14:cNvContentPartPr/>
              <p14:nvPr/>
            </p14:nvContentPartPr>
            <p14:xfrm>
              <a:off x="5279772" y="6299036"/>
              <a:ext cx="563400" cy="21240"/>
            </p14:xfrm>
          </p:contentPart>
        </mc:Choice>
        <mc:Fallback xmlns="" xmlns:a16="http://schemas.microsoft.com/office/drawing/2014/main">
          <p:pic>
            <p:nvPicPr>
              <p:cNvPr id="24" name="Ink 23">
                <a:extLst>
                  <a:ext uri="{FF2B5EF4-FFF2-40B4-BE49-F238E27FC236}">
                    <a16:creationId xmlns:a16="http://schemas.microsoft.com/office/drawing/2014/main" id="{2D4585E0-F96D-BC20-7422-7D23CAE1CBF4}"/>
                  </a:ext>
                </a:extLst>
              </p:cNvPr>
              <p:cNvPicPr/>
              <p:nvPr/>
            </p:nvPicPr>
            <p:blipFill>
              <a:blip r:embed="rId16"/>
              <a:stretch>
                <a:fillRect/>
              </a:stretch>
            </p:blipFill>
            <p:spPr>
              <a:xfrm>
                <a:off x="5226132" y="6191036"/>
                <a:ext cx="67104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946B9AD8-BC91-9EFF-7431-B51C4B30B7CC}"/>
                  </a:ext>
                </a:extLst>
              </p14:cNvPr>
              <p14:cNvContentPartPr/>
              <p14:nvPr/>
            </p14:nvContentPartPr>
            <p14:xfrm>
              <a:off x="7196772" y="2543876"/>
              <a:ext cx="122400" cy="360"/>
            </p14:xfrm>
          </p:contentPart>
        </mc:Choice>
        <mc:Fallback xmlns="" xmlns:a16="http://schemas.microsoft.com/office/drawing/2014/main">
          <p:pic>
            <p:nvPicPr>
              <p:cNvPr id="25" name="Ink 24">
                <a:extLst>
                  <a:ext uri="{FF2B5EF4-FFF2-40B4-BE49-F238E27FC236}">
                    <a16:creationId xmlns:a16="http://schemas.microsoft.com/office/drawing/2014/main" id="{946B9AD8-BC91-9EFF-7431-B51C4B30B7CC}"/>
                  </a:ext>
                </a:extLst>
              </p:cNvPr>
              <p:cNvPicPr/>
              <p:nvPr/>
            </p:nvPicPr>
            <p:blipFill>
              <a:blip r:embed="rId18"/>
              <a:stretch>
                <a:fillRect/>
              </a:stretch>
            </p:blipFill>
            <p:spPr>
              <a:xfrm>
                <a:off x="7143132" y="2435876"/>
                <a:ext cx="230040" cy="216000"/>
              </a:xfrm>
              <a:prstGeom prst="rect">
                <a:avLst/>
              </a:prstGeom>
            </p:spPr>
          </p:pic>
        </mc:Fallback>
      </mc:AlternateContent>
    </p:spTree>
    <p:extLst>
      <p:ext uri="{BB962C8B-B14F-4D97-AF65-F5344CB8AC3E}">
        <p14:creationId xmlns:p14="http://schemas.microsoft.com/office/powerpoint/2010/main" val="284953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D61F3-A417-5D99-5D4C-8390985637A6}"/>
              </a:ext>
            </a:extLst>
          </p:cNvPr>
          <p:cNvSpPr>
            <a:spLocks noGrp="1"/>
          </p:cNvSpPr>
          <p:nvPr>
            <p:ph type="title"/>
          </p:nvPr>
        </p:nvSpPr>
        <p:spPr/>
        <p:txBody>
          <a:bodyPr/>
          <a:lstStyle/>
          <a:p>
            <a:r>
              <a:rPr lang="en-CA" dirty="0"/>
              <a:t>Peste</a:t>
            </a:r>
          </a:p>
        </p:txBody>
      </p:sp>
      <p:sp>
        <p:nvSpPr>
          <p:cNvPr id="3" name="Text Placeholder 2">
            <a:extLst>
              <a:ext uri="{FF2B5EF4-FFF2-40B4-BE49-F238E27FC236}">
                <a16:creationId xmlns:a16="http://schemas.microsoft.com/office/drawing/2014/main" id="{56261B6E-4FFB-EB2E-7175-954CC5CAA8C4}"/>
              </a:ext>
            </a:extLst>
          </p:cNvPr>
          <p:cNvSpPr>
            <a:spLocks noGrp="1"/>
          </p:cNvSpPr>
          <p:nvPr>
            <p:ph sz="half" idx="1"/>
          </p:nvPr>
        </p:nvSpPr>
        <p:spPr>
          <a:xfrm>
            <a:off x="166925" y="1810877"/>
            <a:ext cx="5584945" cy="4351338"/>
          </a:xfrm>
        </p:spPr>
        <p:txBody>
          <a:bodyPr/>
          <a:lstStyle/>
          <a:p>
            <a:r>
              <a:rPr lang="en-CA" sz="2400" dirty="0"/>
              <a:t>Colorado</a:t>
            </a:r>
          </a:p>
          <a:p>
            <a:pPr lvl="1"/>
            <a:r>
              <a:rPr lang="en-CA" dirty="0">
                <a:hlinkClick r:id="rId3"/>
              </a:rPr>
              <a:t>Denver </a:t>
            </a:r>
            <a:r>
              <a:rPr lang="en-CA" dirty="0"/>
              <a:t>– Chat</a:t>
            </a:r>
          </a:p>
          <a:p>
            <a:pPr lvl="1"/>
            <a:r>
              <a:rPr lang="en-CA" dirty="0">
                <a:hlinkClick r:id="rId4"/>
              </a:rPr>
              <a:t>Comté de La Plata </a:t>
            </a:r>
            <a:r>
              <a:rPr lang="en-CA" dirty="0"/>
              <a:t>– Mortalité massive de chiens de prairie</a:t>
            </a:r>
          </a:p>
          <a:p>
            <a:pPr lvl="1"/>
            <a:endParaRPr lang="en-CA" dirty="0"/>
          </a:p>
          <a:p>
            <a:r>
              <a:rPr lang="en-CA" sz="2400" dirty="0"/>
              <a:t>Nouveau-Mexique</a:t>
            </a:r>
          </a:p>
          <a:p>
            <a:pPr lvl="1"/>
            <a:r>
              <a:rPr lang="en-CA" dirty="0">
                <a:hlinkClick r:id="rId5"/>
              </a:rPr>
              <a:t>Comté de Valencia </a:t>
            </a:r>
            <a:r>
              <a:rPr lang="en-CA" dirty="0"/>
              <a:t>– Humain</a:t>
            </a:r>
          </a:p>
          <a:p>
            <a:pPr lvl="1"/>
            <a:r>
              <a:rPr lang="en-CA" dirty="0"/>
              <a:t>Comté </a:t>
            </a:r>
            <a:r>
              <a:rPr lang="en-CA" dirty="0">
                <a:hlinkClick r:id="rId6"/>
              </a:rPr>
              <a:t>de Bernalillo </a:t>
            </a:r>
            <a:r>
              <a:rPr lang="en-CA" dirty="0"/>
              <a:t>– Humain</a:t>
            </a:r>
          </a:p>
          <a:p>
            <a:r>
              <a:rPr lang="en-CA" sz="2400" dirty="0"/>
              <a:t>Californie</a:t>
            </a:r>
          </a:p>
          <a:p>
            <a:pPr lvl="1"/>
            <a:r>
              <a:rPr lang="en-CA" dirty="0">
                <a:hlinkClick r:id="rId7"/>
              </a:rPr>
              <a:t>Comté d'El Dorado </a:t>
            </a:r>
            <a:r>
              <a:rPr lang="en-CA" dirty="0"/>
              <a:t>– Humain</a:t>
            </a:r>
          </a:p>
        </p:txBody>
      </p:sp>
      <p:pic>
        <p:nvPicPr>
          <p:cNvPr id="7" name="Content Placeholder 6">
            <a:extLst>
              <a:ext uri="{FF2B5EF4-FFF2-40B4-BE49-F238E27FC236}">
                <a16:creationId xmlns:a16="http://schemas.microsoft.com/office/drawing/2014/main" id="{335FCF32-7102-1B57-5D57-4AACF2CE9F80}"/>
              </a:ext>
            </a:extLst>
          </p:cNvPr>
          <p:cNvPicPr>
            <a:picLocks noGrp="1" noChangeAspect="1"/>
          </p:cNvPicPr>
          <p:nvPr>
            <p:ph sz="half" idx="2"/>
          </p:nvPr>
        </p:nvPicPr>
        <p:blipFill>
          <a:blip r:embed="rId8"/>
          <a:stretch>
            <a:fillRect/>
          </a:stretch>
        </p:blipFill>
        <p:spPr>
          <a:xfrm>
            <a:off x="5860026" y="1393441"/>
            <a:ext cx="5929074" cy="435133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62D63844-9DE1-806C-770A-351D2240B29E}"/>
              </a:ext>
            </a:extLst>
          </p:cNvPr>
          <p:cNvSpPr>
            <a:spLocks noGrp="1"/>
          </p:cNvSpPr>
          <p:nvPr>
            <p:ph type="sldNum" sz="quarter" idx="10"/>
          </p:nvPr>
        </p:nvSpPr>
        <p:spPr/>
        <p:txBody>
          <a:bodyPr/>
          <a:lstStyle/>
          <a:p>
            <a:pPr>
              <a:defRPr/>
            </a:pPr>
            <a:fld id="{A5F12CC5-A507-4028-B3C9-257C8E707382}" type="slidenum">
              <a:rPr lang="en-US" smtClean="0"/>
              <a:t>14</a:t>
            </a:fld>
            <a:endParaRPr lang="en-US"/>
          </a:p>
        </p:txBody>
      </p:sp>
    </p:spTree>
    <p:extLst>
      <p:ext uri="{BB962C8B-B14F-4D97-AF65-F5344CB8AC3E}">
        <p14:creationId xmlns:p14="http://schemas.microsoft.com/office/powerpoint/2010/main" val="100863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06A7-372F-8B5F-3D9F-DCCA1F5693C9}"/>
              </a:ext>
            </a:extLst>
          </p:cNvPr>
          <p:cNvSpPr>
            <a:spLocks noGrp="1"/>
          </p:cNvSpPr>
          <p:nvPr>
            <p:ph type="title"/>
          </p:nvPr>
        </p:nvSpPr>
        <p:spPr>
          <a:xfrm>
            <a:off x="838200" y="49705"/>
            <a:ext cx="10515600" cy="1033661"/>
          </a:xfrm>
        </p:spPr>
        <p:txBody>
          <a:bodyPr/>
          <a:lstStyle/>
          <a:p>
            <a:r>
              <a:rPr lang="en-CA" dirty="0"/>
              <a:t>Augmentation des cas signalés de maladies à transmission vectorielle</a:t>
            </a:r>
          </a:p>
        </p:txBody>
      </p:sp>
      <p:sp>
        <p:nvSpPr>
          <p:cNvPr id="3" name="Content Placeholder 2">
            <a:extLst>
              <a:ext uri="{FF2B5EF4-FFF2-40B4-BE49-F238E27FC236}">
                <a16:creationId xmlns:a16="http://schemas.microsoft.com/office/drawing/2014/main" id="{F43919B5-A100-094D-7568-C62DD57F9100}"/>
              </a:ext>
            </a:extLst>
          </p:cNvPr>
          <p:cNvSpPr>
            <a:spLocks noGrp="1"/>
          </p:cNvSpPr>
          <p:nvPr>
            <p:ph sz="half" idx="1"/>
          </p:nvPr>
        </p:nvSpPr>
        <p:spPr>
          <a:xfrm>
            <a:off x="165727" y="1348551"/>
            <a:ext cx="5622082" cy="1655416"/>
          </a:xfrm>
        </p:spPr>
        <p:txBody>
          <a:bodyPr/>
          <a:lstStyle/>
          <a:p>
            <a:r>
              <a:rPr lang="en-CA" dirty="0">
                <a:solidFill>
                  <a:schemeClr val="bg2">
                    <a:lumMod val="75000"/>
                  </a:schemeClr>
                </a:solidFill>
              </a:rPr>
              <a:t>5 cas de fièvre maculée des montagnes Rocheuses chez des chiens en Ontario</a:t>
            </a:r>
          </a:p>
          <a:p>
            <a:r>
              <a:rPr lang="en-CA" dirty="0">
                <a:solidFill>
                  <a:schemeClr val="bg2">
                    <a:lumMod val="75000"/>
                  </a:schemeClr>
                </a:solidFill>
              </a:rPr>
              <a:t>4/5 avaient séjourné à </a:t>
            </a:r>
            <a:r>
              <a:rPr lang="en-CA" dirty="0">
                <a:solidFill>
                  <a:schemeClr val="bg2">
                    <a:lumMod val="75000"/>
                  </a:schemeClr>
                </a:solidFill>
                <a:hlinkClick r:id="rId2">
                  <a:extLst>
                    <a:ext uri="{A12FA001-AC4F-418D-AE19-62706E023703}">
                      <ahyp:hlinkClr xmlns:ahyp="http://schemas.microsoft.com/office/drawing/2018/hyperlinkcolor" val="tx"/>
                    </a:ext>
                  </a:extLst>
                </a:hlinkClick>
              </a:rPr>
              <a:t>Long Point</a:t>
            </a:r>
            <a:endParaRPr lang="en-CA" dirty="0">
              <a:solidFill>
                <a:schemeClr val="bg2">
                  <a:lumMod val="75000"/>
                </a:schemeClr>
              </a:solidFill>
            </a:endParaRPr>
          </a:p>
          <a:p>
            <a:endParaRPr lang="en-CA" dirty="0"/>
          </a:p>
        </p:txBody>
      </p:sp>
      <p:sp>
        <p:nvSpPr>
          <p:cNvPr id="4" name="Content Placeholder 3">
            <a:extLst>
              <a:ext uri="{FF2B5EF4-FFF2-40B4-BE49-F238E27FC236}">
                <a16:creationId xmlns:a16="http://schemas.microsoft.com/office/drawing/2014/main" id="{C8D5E08C-0073-36F0-F624-E90927A14255}"/>
              </a:ext>
            </a:extLst>
          </p:cNvPr>
          <p:cNvSpPr>
            <a:spLocks noGrp="1"/>
          </p:cNvSpPr>
          <p:nvPr>
            <p:ph sz="half" idx="2"/>
          </p:nvPr>
        </p:nvSpPr>
        <p:spPr>
          <a:xfrm>
            <a:off x="6172200" y="1009699"/>
            <a:ext cx="5181600" cy="4351338"/>
          </a:xfrm>
        </p:spPr>
        <p:txBody>
          <a:bodyPr/>
          <a:lstStyle/>
          <a:p>
            <a:r>
              <a:rPr lang="en-US" sz="2800" dirty="0">
                <a:solidFill>
                  <a:schemeClr val="bg2">
                    <a:lumMod val="75000"/>
                  </a:schemeClr>
                </a:solidFill>
                <a:hlinkClick r:id="rId3">
                  <a:extLst>
                    <a:ext uri="{A12FA001-AC4F-418D-AE19-62706E023703}">
                      <ahyp:hlinkClr xmlns:ahyp="http://schemas.microsoft.com/office/drawing/2018/hyperlinkcolor" val="tx"/>
                    </a:ext>
                  </a:extLst>
                </a:hlinkClick>
              </a:rPr>
              <a:t>Fièvre pourprée des montagnes Rocheuses, Ontario | Blog Worms &amp; Germs</a:t>
            </a:r>
            <a:endParaRPr lang="en-US" sz="2800" dirty="0">
              <a:solidFill>
                <a:schemeClr val="bg2">
                  <a:lumMod val="75000"/>
                </a:schemeClr>
              </a:solidFill>
            </a:endParaRPr>
          </a:p>
          <a:p>
            <a:r>
              <a:rPr lang="en-US" dirty="0">
                <a:solidFill>
                  <a:schemeClr val="bg2">
                    <a:lumMod val="75000"/>
                  </a:schemeClr>
                </a:solidFill>
                <a:hlinkClick r:id="rId4">
                  <a:extLst>
                    <a:ext uri="{A12FA001-AC4F-418D-AE19-62706E023703}">
                      <ahyp:hlinkClr xmlns:ahyp="http://schemas.microsoft.com/office/drawing/2018/hyperlinkcolor" val="tx"/>
                    </a:ext>
                  </a:extLst>
                </a:hlinkClick>
              </a:rPr>
              <a:t> Mise à jour : Fièvre pourprée des montagnes Rocheuses, Ontario | Blog Worms &amp; Germs</a:t>
            </a:r>
            <a:endParaRPr lang="en-US" dirty="0">
              <a:solidFill>
                <a:schemeClr val="bg2">
                  <a:lumMod val="75000"/>
                </a:schemeClr>
              </a:solidFill>
            </a:endParaRPr>
          </a:p>
          <a:p>
            <a:r>
              <a:rPr lang="en-US" sz="2800" dirty="0">
                <a:solidFill>
                  <a:schemeClr val="bg2">
                    <a:lumMod val="75000"/>
                  </a:schemeClr>
                </a:solidFill>
                <a:hlinkClick r:id="rId5">
                  <a:extLst>
                    <a:ext uri="{A12FA001-AC4F-418D-AE19-62706E023703}">
                      <ahyp:hlinkClr xmlns:ahyp="http://schemas.microsoft.com/office/drawing/2018/hyperlinkcolor" val="tx"/>
                    </a:ext>
                  </a:extLst>
                </a:hlinkClick>
              </a:rPr>
              <a:t>Un nouveau génotype de Rickettsia du groupe des fièvres pourprées chez </a:t>
            </a:r>
            <a:r>
              <a:rPr lang="en-US" sz="2800" i="1" dirty="0">
                <a:solidFill>
                  <a:schemeClr val="bg2">
                    <a:lumMod val="75000"/>
                  </a:schemeClr>
                </a:solidFill>
                <a:hlinkClick r:id="rId5">
                  <a:extLst>
                    <a:ext uri="{A12FA001-AC4F-418D-AE19-62706E023703}">
                      <ahyp:hlinkClr xmlns:ahyp="http://schemas.microsoft.com/office/drawing/2018/hyperlinkcolor" val="tx"/>
                    </a:ext>
                  </a:extLst>
                </a:hlinkClick>
              </a:rPr>
              <a:t>Haemaphysalis </a:t>
            </a:r>
            <a:r>
              <a:rPr lang="en-US" sz="2800" i="1" dirty="0" err="1">
                <a:solidFill>
                  <a:schemeClr val="bg2">
                    <a:lumMod val="75000"/>
                  </a:schemeClr>
                </a:solidFill>
                <a:hlinkClick r:id="rId5">
                  <a:extLst>
                    <a:ext uri="{A12FA001-AC4F-418D-AE19-62706E023703}">
                      <ahyp:hlinkClr xmlns:ahyp="http://schemas.microsoft.com/office/drawing/2018/hyperlinkcolor" val="tx"/>
                    </a:ext>
                  </a:extLst>
                </a:hlinkClick>
              </a:rPr>
              <a:t>leporispalustris </a:t>
            </a:r>
            <a:r>
              <a:rPr lang="en-US" sz="2800" dirty="0">
                <a:solidFill>
                  <a:schemeClr val="bg2">
                    <a:lumMod val="75000"/>
                  </a:schemeClr>
                </a:solidFill>
                <a:hlinkClick r:id="rId5">
                  <a:extLst>
                    <a:ext uri="{A12FA001-AC4F-418D-AE19-62706E023703}">
                      <ahyp:hlinkClr xmlns:ahyp="http://schemas.microsoft.com/office/drawing/2018/hyperlinkcolor" val="tx"/>
                    </a:ext>
                  </a:extLst>
                </a:hlinkClick>
              </a:rPr>
              <a:t>dans le Maine, aux États-Unis – ScienceDirect</a:t>
            </a:r>
            <a:endParaRPr lang="en-US" sz="2800" dirty="0">
              <a:solidFill>
                <a:schemeClr val="bg2">
                  <a:lumMod val="75000"/>
                </a:schemeClr>
              </a:solidFill>
            </a:endParaRPr>
          </a:p>
          <a:p>
            <a:r>
              <a:rPr lang="en-US" dirty="0"/>
              <a:t>Cas signalés chez l'homme en </a:t>
            </a:r>
            <a:r>
              <a:rPr lang="en-US" dirty="0">
                <a:hlinkClick r:id="rId6"/>
              </a:rPr>
              <a:t>Ontario</a:t>
            </a:r>
            <a:r>
              <a:rPr lang="en-US" dirty="0"/>
              <a:t>, </a:t>
            </a:r>
            <a:r>
              <a:rPr lang="en-US" dirty="0">
                <a:hlinkClick r:id="rId7"/>
              </a:rPr>
              <a:t>au Québec </a:t>
            </a:r>
            <a:r>
              <a:rPr lang="en-US" dirty="0"/>
              <a:t>et </a:t>
            </a:r>
            <a:r>
              <a:rPr lang="en-US" sz="2800" dirty="0"/>
              <a:t>en Saskatchewan </a:t>
            </a:r>
          </a:p>
        </p:txBody>
      </p:sp>
      <p:sp>
        <p:nvSpPr>
          <p:cNvPr id="5" name="Slide Number Placeholder 4">
            <a:extLst>
              <a:ext uri="{FF2B5EF4-FFF2-40B4-BE49-F238E27FC236}">
                <a16:creationId xmlns:a16="http://schemas.microsoft.com/office/drawing/2014/main" id="{CB228FBD-D3D7-DBB3-4D5C-25A2CE00440C}"/>
              </a:ext>
            </a:extLst>
          </p:cNvPr>
          <p:cNvSpPr>
            <a:spLocks noGrp="1"/>
          </p:cNvSpPr>
          <p:nvPr>
            <p:ph type="sldNum" sz="quarter" idx="10"/>
          </p:nvPr>
        </p:nvSpPr>
        <p:spPr/>
        <p:txBody>
          <a:bodyPr/>
          <a:lstStyle/>
          <a:p>
            <a:pPr>
              <a:defRPr/>
            </a:pPr>
            <a:fld id="{222C2B47-41F2-42A5-AA41-34CCD9669551}" type="slidenum">
              <a:rPr lang="en-US" smtClean="0"/>
              <a:t>15</a:t>
            </a:fld>
            <a:endParaRPr lang="en-US"/>
          </a:p>
        </p:txBody>
      </p:sp>
      <p:pic>
        <p:nvPicPr>
          <p:cNvPr id="15" name="Picture 14">
            <a:hlinkClick r:id="rId8"/>
            <a:extLst>
              <a:ext uri="{FF2B5EF4-FFF2-40B4-BE49-F238E27FC236}">
                <a16:creationId xmlns:a16="http://schemas.microsoft.com/office/drawing/2014/main" id="{1C15EBDD-2B10-EC18-3FFA-AABAD42C2704}"/>
              </a:ext>
            </a:extLst>
          </p:cNvPr>
          <p:cNvPicPr>
            <a:picLocks noChangeAspect="1"/>
          </p:cNvPicPr>
          <p:nvPr/>
        </p:nvPicPr>
        <p:blipFill>
          <a:blip r:embed="rId9"/>
          <a:stretch>
            <a:fillRect/>
          </a:stretch>
        </p:blipFill>
        <p:spPr>
          <a:xfrm>
            <a:off x="1930400" y="3062519"/>
            <a:ext cx="3169139" cy="3211208"/>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D6E1844F-9536-99BC-9212-7CDC20D79652}"/>
              </a:ext>
            </a:extLst>
          </p:cNvPr>
          <p:cNvSpPr txBox="1"/>
          <p:nvPr/>
        </p:nvSpPr>
        <p:spPr>
          <a:xfrm>
            <a:off x="1232451" y="6169580"/>
            <a:ext cx="1443659" cy="369332"/>
          </a:xfrm>
          <a:prstGeom prst="rect">
            <a:avLst/>
          </a:prstGeom>
          <a:noFill/>
        </p:spPr>
        <p:txBody>
          <a:bodyPr wrap="square">
            <a:spAutoFit/>
          </a:bodyPr>
          <a:lstStyle/>
          <a:p>
            <a:r>
              <a:rPr lang="en-CA" dirty="0">
                <a:hlinkClick r:id="rId8"/>
              </a:rPr>
              <a:t>CDC américain</a:t>
            </a:r>
            <a:endParaRPr lang="en-CA" dirty="0"/>
          </a:p>
        </p:txBody>
      </p:sp>
    </p:spTree>
    <p:extLst>
      <p:ext uri="{BB962C8B-B14F-4D97-AF65-F5344CB8AC3E}">
        <p14:creationId xmlns:p14="http://schemas.microsoft.com/office/powerpoint/2010/main" val="2891777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0703-9E8F-7293-C7FC-E3D8346C2A6C}"/>
              </a:ext>
            </a:extLst>
          </p:cNvPr>
          <p:cNvSpPr>
            <a:spLocks noGrp="1"/>
          </p:cNvSpPr>
          <p:nvPr>
            <p:ph type="title"/>
          </p:nvPr>
        </p:nvSpPr>
        <p:spPr/>
        <p:txBody>
          <a:bodyPr/>
          <a:lstStyle/>
          <a:p>
            <a:r>
              <a:rPr lang="en-CA" dirty="0"/>
              <a:t>Résultats scientifiques</a:t>
            </a:r>
          </a:p>
        </p:txBody>
      </p:sp>
      <p:sp>
        <p:nvSpPr>
          <p:cNvPr id="3" name="Content Placeholder 2">
            <a:extLst>
              <a:ext uri="{FF2B5EF4-FFF2-40B4-BE49-F238E27FC236}">
                <a16:creationId xmlns:a16="http://schemas.microsoft.com/office/drawing/2014/main" id="{A2AF7046-26F9-8A04-9ABD-7995B2F16FEF}"/>
              </a:ext>
            </a:extLst>
          </p:cNvPr>
          <p:cNvSpPr>
            <a:spLocks noGrp="1"/>
          </p:cNvSpPr>
          <p:nvPr>
            <p:ph sz="half" idx="1"/>
          </p:nvPr>
        </p:nvSpPr>
        <p:spPr/>
        <p:txBody>
          <a:bodyPr/>
          <a:lstStyle/>
          <a:p>
            <a:pPr marL="0" indent="0">
              <a:buNone/>
            </a:pPr>
            <a:r>
              <a:rPr lang="en-CA" dirty="0"/>
              <a:t>Grippe</a:t>
            </a:r>
          </a:p>
          <a:p>
            <a:pPr marL="0" indent="0">
              <a:buNone/>
            </a:pPr>
            <a:r>
              <a:rPr lang="en-CA" sz="2000" dirty="0">
                <a:hlinkClick r:id="rId2"/>
              </a:rPr>
              <a:t>Virus de la grippe D chez les chats domestiques et errants, nord de la Chine, 2024 - Volume 31, numéro 8 — août 2025 - Revue Emerging Infectious Diseases – CDC</a:t>
            </a:r>
            <a:endParaRPr lang="en-CA" sz="2000" dirty="0"/>
          </a:p>
          <a:p>
            <a:pPr marL="0" indent="0">
              <a:buNone/>
            </a:pPr>
            <a:r>
              <a:rPr lang="en-CA" sz="2000" dirty="0">
                <a:hlinkClick r:id="rId3"/>
              </a:rPr>
              <a:t>Le virus H5N1 de la grippe A est désormais promiscueux dans sa gamme d'hôtes et a amélioré sa réplication chez les mammifères | </a:t>
            </a:r>
            <a:r>
              <a:rPr lang="en-CA" sz="2000" dirty="0"/>
              <a:t>bioRxiv </a:t>
            </a:r>
          </a:p>
          <a:p>
            <a:pPr marL="0" indent="0">
              <a:buNone/>
            </a:pPr>
            <a:endParaRPr lang="en-US" sz="2000" dirty="0"/>
          </a:p>
          <a:p>
            <a:endParaRPr lang="en-CA" dirty="0"/>
          </a:p>
        </p:txBody>
      </p:sp>
      <p:sp>
        <p:nvSpPr>
          <p:cNvPr id="4" name="Content Placeholder 3">
            <a:extLst>
              <a:ext uri="{FF2B5EF4-FFF2-40B4-BE49-F238E27FC236}">
                <a16:creationId xmlns:a16="http://schemas.microsoft.com/office/drawing/2014/main" id="{5B8B8488-525C-D51B-1CA7-C4C139038CC0}"/>
              </a:ext>
            </a:extLst>
          </p:cNvPr>
          <p:cNvSpPr>
            <a:spLocks noGrp="1"/>
          </p:cNvSpPr>
          <p:nvPr>
            <p:ph sz="half" idx="2"/>
          </p:nvPr>
        </p:nvSpPr>
        <p:spPr/>
        <p:txBody>
          <a:bodyPr/>
          <a:lstStyle/>
          <a:p>
            <a:pPr marL="0" indent="0">
              <a:buNone/>
            </a:pPr>
            <a:r>
              <a:rPr lang="en-CA" dirty="0"/>
              <a:t>Rage</a:t>
            </a:r>
          </a:p>
          <a:p>
            <a:pPr marL="0" indent="0">
              <a:buNone/>
            </a:pPr>
            <a:r>
              <a:rPr lang="en-CA" sz="2000" dirty="0">
                <a:hlinkClick r:id="rId4"/>
              </a:rPr>
              <a:t>Épidémie de rage dans une colonie de chats urbains non gérés — Maryland, août 2024 | MMWR</a:t>
            </a:r>
            <a:endParaRPr lang="en-CA" sz="2000" dirty="0"/>
          </a:p>
          <a:p>
            <a:pPr marL="0" indent="0">
              <a:buNone/>
            </a:pPr>
            <a:endParaRPr lang="en-CA" dirty="0"/>
          </a:p>
          <a:p>
            <a:pPr marL="0" indent="0">
              <a:buNone/>
            </a:pPr>
            <a:r>
              <a:rPr lang="en-US" dirty="0"/>
              <a:t>Peste</a:t>
            </a:r>
          </a:p>
          <a:p>
            <a:pPr marL="0" indent="0">
              <a:buNone/>
            </a:pPr>
            <a:r>
              <a:rPr lang="en-CA" sz="2000" dirty="0">
                <a:hlinkClick r:id="rId5"/>
              </a:rPr>
              <a:t>Notes de terrain : cas de peste humaine en début de saison transmis par un chat infecté — Oregon, janvier 2024 | MMWR</a:t>
            </a:r>
            <a:endParaRPr lang="en-CA" sz="2000" dirty="0">
              <a:hlinkClick r:id="rId6"/>
            </a:endParaRPr>
          </a:p>
          <a:p>
            <a:pPr marL="0" indent="0">
              <a:buNone/>
            </a:pPr>
            <a:endParaRPr lang="en-US" sz="2000" dirty="0"/>
          </a:p>
          <a:p>
            <a:pPr marL="0" indent="0">
              <a:buNone/>
            </a:pPr>
            <a:endParaRPr lang="en-CA" dirty="0"/>
          </a:p>
        </p:txBody>
      </p:sp>
      <p:sp>
        <p:nvSpPr>
          <p:cNvPr id="5" name="Slide Number Placeholder 4">
            <a:extLst>
              <a:ext uri="{FF2B5EF4-FFF2-40B4-BE49-F238E27FC236}">
                <a16:creationId xmlns:a16="http://schemas.microsoft.com/office/drawing/2014/main" id="{CA01F906-FE88-C7F4-4DE9-19022C5269D2}"/>
              </a:ext>
            </a:extLst>
          </p:cNvPr>
          <p:cNvSpPr>
            <a:spLocks noGrp="1"/>
          </p:cNvSpPr>
          <p:nvPr>
            <p:ph type="sldNum" sz="quarter" idx="10"/>
          </p:nvPr>
        </p:nvSpPr>
        <p:spPr/>
        <p:txBody>
          <a:bodyPr/>
          <a:lstStyle/>
          <a:p>
            <a:pPr>
              <a:defRPr/>
            </a:pPr>
            <a:fld id="{222C2B47-41F2-42A5-AA41-34CCD9669551}" type="slidenum">
              <a:rPr lang="en-US" smtClean="0"/>
              <a:t>16</a:t>
            </a:fld>
            <a:endParaRPr lang="en-US"/>
          </a:p>
        </p:txBody>
      </p:sp>
    </p:spTree>
    <p:extLst>
      <p:ext uri="{BB962C8B-B14F-4D97-AF65-F5344CB8AC3E}">
        <p14:creationId xmlns:p14="http://schemas.microsoft.com/office/powerpoint/2010/main" val="2206488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0703-9E8F-7293-C7FC-E3D8346C2A6C}"/>
              </a:ext>
            </a:extLst>
          </p:cNvPr>
          <p:cNvSpPr>
            <a:spLocks noGrp="1"/>
          </p:cNvSpPr>
          <p:nvPr>
            <p:ph type="title"/>
          </p:nvPr>
        </p:nvSpPr>
        <p:spPr/>
        <p:txBody>
          <a:bodyPr/>
          <a:lstStyle/>
          <a:p>
            <a:r>
              <a:rPr lang="en-CA" dirty="0"/>
              <a:t>Résultats scientifiques</a:t>
            </a:r>
          </a:p>
        </p:txBody>
      </p:sp>
      <p:sp>
        <p:nvSpPr>
          <p:cNvPr id="3" name="Content Placeholder 2">
            <a:extLst>
              <a:ext uri="{FF2B5EF4-FFF2-40B4-BE49-F238E27FC236}">
                <a16:creationId xmlns:a16="http://schemas.microsoft.com/office/drawing/2014/main" id="{A2AF7046-26F9-8A04-9ABD-7995B2F16FEF}"/>
              </a:ext>
            </a:extLst>
          </p:cNvPr>
          <p:cNvSpPr>
            <a:spLocks noGrp="1"/>
          </p:cNvSpPr>
          <p:nvPr>
            <p:ph sz="half" idx="1"/>
          </p:nvPr>
        </p:nvSpPr>
        <p:spPr/>
        <p:txBody>
          <a:bodyPr/>
          <a:lstStyle/>
          <a:p>
            <a:pPr marL="0" indent="0">
              <a:buNone/>
            </a:pPr>
            <a:r>
              <a:rPr lang="en-US" dirty="0" err="1"/>
              <a:t>Baylisascariose</a:t>
            </a:r>
            <a:endParaRPr lang="en-US" dirty="0"/>
          </a:p>
          <a:p>
            <a:pPr marL="0" indent="0">
              <a:buNone/>
            </a:pPr>
            <a:r>
              <a:rPr lang="en-CA" sz="2000" dirty="0" err="1">
                <a:hlinkClick r:id="rId2"/>
              </a:rPr>
              <a:t>Baylisascariasis </a:t>
            </a:r>
            <a:r>
              <a:rPr lang="en-CA" sz="2000" dirty="0">
                <a:hlinkClick r:id="rId2"/>
              </a:rPr>
              <a:t>(infection par le ver rond du raton laveur) chez deux enfants sans lien de parenté — Comté de Los Angeles, Californie, 2024 | MMWR</a:t>
            </a:r>
            <a:endParaRPr lang="en-CA" sz="2000" dirty="0"/>
          </a:p>
          <a:p>
            <a:pPr marL="0" indent="0">
              <a:buNone/>
            </a:pPr>
            <a:r>
              <a:rPr lang="en-CA" sz="2000" dirty="0">
                <a:hlinkClick r:id="rId3"/>
              </a:rPr>
              <a:t>Infections humaines par le ver rond du raton laveur, </a:t>
            </a:r>
            <a:r>
              <a:rPr lang="en-CA" sz="2000" dirty="0" err="1">
                <a:hlinkClick r:id="rId3"/>
              </a:rPr>
              <a:t>Baylisascaris procyonis </a:t>
            </a:r>
            <a:r>
              <a:rPr lang="en-CA" sz="2000" dirty="0">
                <a:hlinkClick r:id="rId3"/>
              </a:rPr>
              <a:t>: une revue exploratoire - PubMed</a:t>
            </a:r>
            <a:endParaRPr lang="en-CA" sz="2000" dirty="0"/>
          </a:p>
        </p:txBody>
      </p:sp>
      <p:sp>
        <p:nvSpPr>
          <p:cNvPr id="4" name="Content Placeholder 3">
            <a:extLst>
              <a:ext uri="{FF2B5EF4-FFF2-40B4-BE49-F238E27FC236}">
                <a16:creationId xmlns:a16="http://schemas.microsoft.com/office/drawing/2014/main" id="{5B8B8488-525C-D51B-1CA7-C4C139038CC0}"/>
              </a:ext>
            </a:extLst>
          </p:cNvPr>
          <p:cNvSpPr>
            <a:spLocks noGrp="1"/>
          </p:cNvSpPr>
          <p:nvPr>
            <p:ph sz="half" idx="2"/>
          </p:nvPr>
        </p:nvSpPr>
        <p:spPr/>
        <p:txBody>
          <a:bodyPr/>
          <a:lstStyle/>
          <a:p>
            <a:pPr marL="0" indent="0">
              <a:buNone/>
            </a:pPr>
            <a:r>
              <a:rPr lang="en-CA" dirty="0"/>
              <a:t>Echinococcus</a:t>
            </a:r>
          </a:p>
          <a:p>
            <a:r>
              <a:rPr lang="en-CA" sz="2000" dirty="0">
                <a:hlinkClick r:id="rId4"/>
              </a:rPr>
              <a:t>Mise à jour sur la prévalence d'Echinococcus multilocularis chez les renards roux (Vulpes vulpes) dans une zone d'intérêt en Europe centrale : nord et nord-est de la Pologne (2022-2024) - ScienceDirect</a:t>
            </a:r>
            <a:endParaRPr lang="en-US" sz="2000" dirty="0"/>
          </a:p>
          <a:p>
            <a:pPr marL="0" indent="0">
              <a:buNone/>
            </a:pPr>
            <a:endParaRPr lang="en-CA" dirty="0"/>
          </a:p>
        </p:txBody>
      </p:sp>
      <p:sp>
        <p:nvSpPr>
          <p:cNvPr id="5" name="Slide Number Placeholder 4">
            <a:extLst>
              <a:ext uri="{FF2B5EF4-FFF2-40B4-BE49-F238E27FC236}">
                <a16:creationId xmlns:a16="http://schemas.microsoft.com/office/drawing/2014/main" id="{CA01F906-FE88-C7F4-4DE9-19022C5269D2}"/>
              </a:ext>
            </a:extLst>
          </p:cNvPr>
          <p:cNvSpPr>
            <a:spLocks noGrp="1"/>
          </p:cNvSpPr>
          <p:nvPr>
            <p:ph type="sldNum" sz="quarter" idx="10"/>
          </p:nvPr>
        </p:nvSpPr>
        <p:spPr/>
        <p:txBody>
          <a:bodyPr/>
          <a:lstStyle/>
          <a:p>
            <a:pPr>
              <a:defRPr/>
            </a:pPr>
            <a:fld id="{222C2B47-41F2-42A5-AA41-34CCD9669551}" type="slidenum">
              <a:rPr lang="en-US" smtClean="0"/>
              <a:t>17</a:t>
            </a:fld>
            <a:endParaRPr lang="en-US"/>
          </a:p>
        </p:txBody>
      </p:sp>
    </p:spTree>
    <p:extLst>
      <p:ext uri="{BB962C8B-B14F-4D97-AF65-F5344CB8AC3E}">
        <p14:creationId xmlns:p14="http://schemas.microsoft.com/office/powerpoint/2010/main" val="2747113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C652-8D7F-44BF-7AFD-89E4996414D4}"/>
              </a:ext>
            </a:extLst>
          </p:cNvPr>
          <p:cNvSpPr>
            <a:spLocks noGrp="1"/>
          </p:cNvSpPr>
          <p:nvPr>
            <p:ph type="title"/>
          </p:nvPr>
        </p:nvSpPr>
        <p:spPr/>
        <p:txBody>
          <a:bodyPr/>
          <a:lstStyle/>
          <a:p>
            <a:r>
              <a:rPr lang="en-CA" dirty="0"/>
              <a:t>Résultats scientifiques</a:t>
            </a:r>
          </a:p>
        </p:txBody>
      </p:sp>
      <p:sp>
        <p:nvSpPr>
          <p:cNvPr id="3" name="Content Placeholder 2">
            <a:extLst>
              <a:ext uri="{FF2B5EF4-FFF2-40B4-BE49-F238E27FC236}">
                <a16:creationId xmlns:a16="http://schemas.microsoft.com/office/drawing/2014/main" id="{E0358116-4837-5B9B-CD0E-B46A3D574603}"/>
              </a:ext>
            </a:extLst>
          </p:cNvPr>
          <p:cNvSpPr>
            <a:spLocks noGrp="1"/>
          </p:cNvSpPr>
          <p:nvPr>
            <p:ph type="body" sz="quarter" idx="13"/>
          </p:nvPr>
        </p:nvSpPr>
        <p:spPr/>
        <p:txBody>
          <a:bodyPr/>
          <a:lstStyle/>
          <a:p>
            <a:pPr marL="0" indent="0">
              <a:buNone/>
            </a:pPr>
            <a:r>
              <a:rPr lang="en-US" sz="2400" b="1" dirty="0"/>
              <a:t>Maladies à transmission </a:t>
            </a:r>
            <a:r>
              <a:rPr lang="en-US" sz="2400" b="1" dirty="0" err="1"/>
              <a:t>vectorielle</a:t>
            </a:r>
            <a:endParaRPr lang="en-US" sz="2400" b="1" dirty="0"/>
          </a:p>
          <a:p>
            <a:pPr marL="0" indent="0">
              <a:buNone/>
            </a:pPr>
            <a:r>
              <a:rPr lang="en-CA" sz="2400" dirty="0" err="1">
                <a:hlinkClick r:id="rId3"/>
              </a:rPr>
              <a:t>Prévalence</a:t>
            </a:r>
            <a:r>
              <a:rPr lang="en-CA" sz="2400" dirty="0">
                <a:hlinkClick r:id="rId3"/>
              </a:rPr>
              <a:t> </a:t>
            </a:r>
            <a:r>
              <a:rPr lang="en-CA" sz="2400" dirty="0" err="1">
                <a:hlinkClick r:id="rId3"/>
              </a:rPr>
              <a:t>élevée</a:t>
            </a:r>
            <a:r>
              <a:rPr lang="en-CA" sz="2400" dirty="0">
                <a:hlinkClick r:id="rId3"/>
              </a:rPr>
              <a:t> </a:t>
            </a:r>
            <a:r>
              <a:rPr lang="en-CA" sz="2400" dirty="0" err="1">
                <a:hlinkClick r:id="rId3"/>
              </a:rPr>
              <a:t>d'agents</a:t>
            </a:r>
            <a:r>
              <a:rPr lang="en-CA" sz="2400" dirty="0">
                <a:hlinkClick r:id="rId3"/>
              </a:rPr>
              <a:t> pathogènes </a:t>
            </a:r>
            <a:r>
              <a:rPr lang="en-CA" sz="2400" dirty="0" err="1">
                <a:hlinkClick r:id="rId3"/>
              </a:rPr>
              <a:t>vecteurs</a:t>
            </a:r>
            <a:r>
              <a:rPr lang="en-CA" sz="2400" dirty="0">
                <a:hlinkClick r:id="rId3"/>
              </a:rPr>
              <a:t> dans le sang de </a:t>
            </a:r>
            <a:r>
              <a:rPr lang="en-CA" sz="2400" dirty="0" err="1">
                <a:hlinkClick r:id="rId3"/>
              </a:rPr>
              <a:t>chiens</a:t>
            </a:r>
            <a:r>
              <a:rPr lang="en-CA" sz="2400" dirty="0">
                <a:hlinkClick r:id="rId3"/>
              </a:rPr>
              <a:t> </a:t>
            </a:r>
            <a:r>
              <a:rPr lang="en-CA" sz="2400" dirty="0" err="1">
                <a:hlinkClick r:id="rId3"/>
              </a:rPr>
              <a:t>cliniquement</a:t>
            </a:r>
            <a:r>
              <a:rPr lang="en-CA" sz="2400" dirty="0">
                <a:hlinkClick r:id="rId3"/>
              </a:rPr>
              <a:t> </a:t>
            </a:r>
            <a:r>
              <a:rPr lang="en-CA" sz="2400" dirty="0" err="1">
                <a:hlinkClick r:id="rId3"/>
              </a:rPr>
              <a:t>sains</a:t>
            </a:r>
            <a:r>
              <a:rPr lang="en-CA" sz="2400" dirty="0">
                <a:hlinkClick r:id="rId3"/>
              </a:rPr>
              <a:t> à Hong Kong | Parasites &amp; Vectors | Texte </a:t>
            </a:r>
            <a:r>
              <a:rPr lang="en-CA" sz="2400" dirty="0" err="1">
                <a:hlinkClick r:id="rId3"/>
              </a:rPr>
              <a:t>intégral</a:t>
            </a:r>
            <a:endParaRPr lang="en-CA" sz="2400" dirty="0"/>
          </a:p>
          <a:p>
            <a:pPr marL="0" indent="0">
              <a:buNone/>
            </a:pPr>
            <a:r>
              <a:rPr lang="en-CA" sz="2400" dirty="0">
                <a:hlinkClick r:id="rId4"/>
              </a:rPr>
              <a:t>La séroprévalence des rickettsies du groupe de la fièvre pourprée canine comme indicateur du taux de cas de fièvre pourprée des montagnes Rocheuses chez l'homme en Arizona, États-Unis - Oliva - Zoonoses et santé publique - Bibliothèque en ligne Wiley</a:t>
            </a:r>
            <a:endParaRPr lang="en-CA" sz="2400" dirty="0"/>
          </a:p>
          <a:p>
            <a:pPr marL="0" indent="0">
              <a:buNone/>
            </a:pPr>
            <a:r>
              <a:rPr lang="en-CA" sz="2400" dirty="0">
                <a:hlinkClick r:id="rId5"/>
              </a:rPr>
              <a:t>Syndrome de fièvre sévère avec thrombocytopénie contracté par morsure de chien, Corée du Sud - Volume 31, numéro 8 — août 2025 - Revue Emerging Infectious Diseases - CDC</a:t>
            </a:r>
            <a:endParaRPr lang="en-CA" sz="2400" dirty="0"/>
          </a:p>
        </p:txBody>
      </p:sp>
      <p:sp>
        <p:nvSpPr>
          <p:cNvPr id="5" name="Slide Number Placeholder 4">
            <a:extLst>
              <a:ext uri="{FF2B5EF4-FFF2-40B4-BE49-F238E27FC236}">
                <a16:creationId xmlns:a16="http://schemas.microsoft.com/office/drawing/2014/main" id="{AF65D959-544F-9286-A962-F0CEBF385DA3}"/>
              </a:ext>
            </a:extLst>
          </p:cNvPr>
          <p:cNvSpPr>
            <a:spLocks noGrp="1"/>
          </p:cNvSpPr>
          <p:nvPr>
            <p:ph type="sldNum" sz="quarter" idx="14"/>
          </p:nvPr>
        </p:nvSpPr>
        <p:spPr/>
        <p:txBody>
          <a:bodyPr/>
          <a:lstStyle/>
          <a:p>
            <a:pPr>
              <a:defRPr/>
            </a:pPr>
            <a:fld id="{222C2B47-41F2-42A5-AA41-34CCD9669551}" type="slidenum">
              <a:rPr lang="en-US" smtClean="0"/>
              <a:t>18</a:t>
            </a:fld>
            <a:endParaRPr lang="en-US"/>
          </a:p>
        </p:txBody>
      </p:sp>
    </p:spTree>
    <p:extLst>
      <p:ext uri="{BB962C8B-B14F-4D97-AF65-F5344CB8AC3E}">
        <p14:creationId xmlns:p14="http://schemas.microsoft.com/office/powerpoint/2010/main" val="554606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D30C-691D-C3B3-624F-A2D76018D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3D35D-6B3F-2741-9ACD-9DEEE6DFB756}"/>
              </a:ext>
            </a:extLst>
          </p:cNvPr>
          <p:cNvSpPr>
            <a:spLocks noGrp="1"/>
          </p:cNvSpPr>
          <p:nvPr>
            <p:ph type="title"/>
          </p:nvPr>
        </p:nvSpPr>
        <p:spPr>
          <a:xfrm>
            <a:off x="107771" y="-136524"/>
            <a:ext cx="10515600" cy="1325562"/>
          </a:xfrm>
        </p:spPr>
        <p:txBody>
          <a:bodyPr/>
          <a:lstStyle/>
          <a:p>
            <a:pPr>
              <a:defRPr/>
            </a:pPr>
            <a:r>
              <a:rPr lang="en-US" sz="3000" dirty="0"/>
              <a:t>La tique asiatique à longues cornes aux États-Unis</a:t>
            </a:r>
            <a:endParaRPr lang="en-CA" sz="3000" dirty="0"/>
          </a:p>
        </p:txBody>
      </p:sp>
      <p:sp>
        <p:nvSpPr>
          <p:cNvPr id="24579" name="Text Placeholder 2">
            <a:extLst>
              <a:ext uri="{FF2B5EF4-FFF2-40B4-BE49-F238E27FC236}">
                <a16:creationId xmlns:a16="http://schemas.microsoft.com/office/drawing/2014/main" id="{5B18BBCE-525F-386A-8D1E-02C20D67DCA5}"/>
              </a:ext>
            </a:extLst>
          </p:cNvPr>
          <p:cNvSpPr>
            <a:spLocks noGrp="1"/>
          </p:cNvSpPr>
          <p:nvPr>
            <p:ph type="body" sz="quarter" idx="13"/>
          </p:nvPr>
        </p:nvSpPr>
        <p:spPr>
          <a:xfrm>
            <a:off x="197642" y="938328"/>
            <a:ext cx="6412416" cy="4469452"/>
          </a:xfrm>
        </p:spPr>
        <p:txBody>
          <a:bodyPr/>
          <a:lstStyle/>
          <a:p>
            <a:r>
              <a:rPr lang="en-CA" sz="2400" dirty="0"/>
              <a:t>Les appels concernant l'ALHT ont été pris en charge par l'université du Tennessee</a:t>
            </a:r>
          </a:p>
          <a:p>
            <a:r>
              <a:rPr lang="en-CA" sz="2400" dirty="0"/>
              <a:t>Depuis le dernier appel CAHSS, trois États supplémentaires ont signalé leurs premières détections </a:t>
            </a:r>
          </a:p>
          <a:p>
            <a:r>
              <a:rPr lang="en-CA" sz="2400" dirty="0"/>
              <a:t>24 États + Washington D.C. sont désormais touchés</a:t>
            </a:r>
          </a:p>
          <a:p>
            <a:r>
              <a:rPr lang="en-CA" sz="2400" dirty="0"/>
              <a:t>À la mi-juin, </a:t>
            </a:r>
            <a:r>
              <a:rPr lang="en-CA" sz="2400" dirty="0">
                <a:hlinkClick r:id="rId3"/>
              </a:rPr>
              <a:t>le Michigan </a:t>
            </a:r>
            <a:r>
              <a:rPr lang="en-CA" sz="2400" dirty="0"/>
              <a:t>a signalé la présence de nymphes de tiques asiatiques à longues cornes dans le comté de Berrin, découvertes lors d'une surveillance de routine des tiques</a:t>
            </a:r>
          </a:p>
          <a:p>
            <a:r>
              <a:rPr lang="en-CA" sz="2400" dirty="0"/>
              <a:t>À la mi-août, </a:t>
            </a:r>
            <a:r>
              <a:rPr lang="en-CA" sz="2400" dirty="0">
                <a:hlinkClick r:id="rId4"/>
              </a:rPr>
              <a:t>le Maine </a:t>
            </a:r>
            <a:r>
              <a:rPr lang="en-CA" sz="2400" dirty="0"/>
              <a:t>a confirmé sa première découverte de tiques asiatiques à longues cornes dans le comté de Cumberland.</a:t>
            </a:r>
          </a:p>
          <a:p>
            <a:endParaRPr lang="en-CA" sz="1800" dirty="0"/>
          </a:p>
        </p:txBody>
      </p:sp>
      <p:sp>
        <p:nvSpPr>
          <p:cNvPr id="24580" name="Rectangle 2">
            <a:extLst>
              <a:ext uri="{FF2B5EF4-FFF2-40B4-BE49-F238E27FC236}">
                <a16:creationId xmlns:a16="http://schemas.microsoft.com/office/drawing/2014/main" id="{E93E72E6-BE9D-8526-BA61-C343AD2CF345}"/>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4583" name="TextBox 3">
            <a:extLst>
              <a:ext uri="{FF2B5EF4-FFF2-40B4-BE49-F238E27FC236}">
                <a16:creationId xmlns:a16="http://schemas.microsoft.com/office/drawing/2014/main" id="{E1B58F6C-CC0B-A721-3DA7-E61F0C56758E}"/>
              </a:ext>
            </a:extLst>
          </p:cNvPr>
          <p:cNvSpPr txBox="1">
            <a:spLocks noChangeArrowheads="1"/>
          </p:cNvSpPr>
          <p:nvPr/>
        </p:nvSpPr>
        <p:spPr bwMode="auto">
          <a:xfrm>
            <a:off x="4785360" y="6425877"/>
            <a:ext cx="77012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sz="1800" dirty="0">
                <a:hlinkClick r:id="rId5"/>
              </a:rPr>
              <a:t>Rapport sur la situation des tiques </a:t>
            </a:r>
            <a:r>
              <a:rPr lang="en-CA" sz="1800" dirty="0" err="1">
                <a:hlinkClick r:id="rId5"/>
              </a:rPr>
              <a:t>à longues cornes</a:t>
            </a:r>
            <a:r>
              <a:rPr lang="en-CA" sz="1800" dirty="0">
                <a:hlinkClick r:id="rId5"/>
              </a:rPr>
              <a:t> asiatiques - The Tick App</a:t>
            </a:r>
            <a:endParaRPr lang="en-CA" altLang="en-US" sz="1800" dirty="0"/>
          </a:p>
        </p:txBody>
      </p:sp>
      <p:pic>
        <p:nvPicPr>
          <p:cNvPr id="5" name="Picture 4">
            <a:extLst>
              <a:ext uri="{FF2B5EF4-FFF2-40B4-BE49-F238E27FC236}">
                <a16:creationId xmlns:a16="http://schemas.microsoft.com/office/drawing/2014/main" id="{DF5BD567-B2F1-A3C0-7FC3-8FF0AE7BC69A}"/>
              </a:ext>
            </a:extLst>
          </p:cNvPr>
          <p:cNvPicPr>
            <a:picLocks noChangeAspect="1"/>
          </p:cNvPicPr>
          <p:nvPr/>
        </p:nvPicPr>
        <p:blipFill>
          <a:blip r:embed="rId6"/>
          <a:stretch>
            <a:fillRect/>
          </a:stretch>
        </p:blipFill>
        <p:spPr>
          <a:xfrm>
            <a:off x="8388199" y="275025"/>
            <a:ext cx="3803801" cy="3023383"/>
          </a:xfrm>
          <a:prstGeom prst="rect">
            <a:avLst/>
          </a:prstGeom>
        </p:spPr>
      </p:pic>
      <p:pic>
        <p:nvPicPr>
          <p:cNvPr id="7" name="Picture 6">
            <a:extLst>
              <a:ext uri="{FF2B5EF4-FFF2-40B4-BE49-F238E27FC236}">
                <a16:creationId xmlns:a16="http://schemas.microsoft.com/office/drawing/2014/main" id="{854B88E7-CE08-A563-91BF-587780E8B0B9}"/>
              </a:ext>
            </a:extLst>
          </p:cNvPr>
          <p:cNvPicPr>
            <a:picLocks noChangeAspect="1"/>
          </p:cNvPicPr>
          <p:nvPr/>
        </p:nvPicPr>
        <p:blipFill>
          <a:blip r:embed="rId7"/>
          <a:stretch>
            <a:fillRect/>
          </a:stretch>
        </p:blipFill>
        <p:spPr>
          <a:xfrm>
            <a:off x="6979921" y="3247731"/>
            <a:ext cx="5073498" cy="3178146"/>
          </a:xfrm>
          <a:prstGeom prst="rect">
            <a:avLst/>
          </a:prstGeom>
          <a:ln w="28575">
            <a:solidFill>
              <a:schemeClr val="tx1"/>
            </a:solidFill>
          </a:ln>
        </p:spPr>
      </p:pic>
    </p:spTree>
    <p:extLst>
      <p:ext uri="{BB962C8B-B14F-4D97-AF65-F5344CB8AC3E}">
        <p14:creationId xmlns:p14="http://schemas.microsoft.com/office/powerpoint/2010/main" val="1753047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462B-463A-279B-EE45-44551D54E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2FDAD-2BC4-8C62-DF54-280D50E400C7}"/>
              </a:ext>
            </a:extLst>
          </p:cNvPr>
          <p:cNvSpPr>
            <a:spLocks noGrp="1"/>
          </p:cNvSpPr>
          <p:nvPr>
            <p:ph type="title"/>
          </p:nvPr>
        </p:nvSpPr>
        <p:spPr>
          <a:xfrm>
            <a:off x="253066" y="244475"/>
            <a:ext cx="6206824" cy="1179844"/>
          </a:xfrm>
        </p:spPr>
        <p:txBody>
          <a:bodyPr/>
          <a:lstStyle/>
          <a:p>
            <a:pPr>
              <a:defRPr/>
            </a:pPr>
            <a:r>
              <a:rPr lang="en-US" sz="3200" dirty="0">
                <a:hlinkClick r:id="rId3"/>
              </a:rPr>
              <a:t>La </a:t>
            </a:r>
            <a:r>
              <a:rPr lang="en-US" sz="3200" dirty="0" err="1">
                <a:hlinkClick r:id="rId3"/>
              </a:rPr>
              <a:t>myiase</a:t>
            </a:r>
            <a:r>
              <a:rPr lang="en-US" sz="3200" dirty="0">
                <a:hlinkClick r:id="rId3"/>
              </a:rPr>
              <a:t> du nouveau monde </a:t>
            </a:r>
            <a:r>
              <a:rPr lang="en-US" sz="3200" dirty="0" err="1">
                <a:hlinkClick r:id="rId3"/>
              </a:rPr>
              <a:t>en</a:t>
            </a:r>
            <a:r>
              <a:rPr lang="en-US" sz="3200" dirty="0">
                <a:hlinkClick r:id="rId3"/>
              </a:rPr>
              <a:t> Amérique centrale et au Mexique</a:t>
            </a:r>
            <a:endParaRPr lang="en-CA" sz="3200" dirty="0"/>
          </a:p>
        </p:txBody>
      </p:sp>
      <p:sp>
        <p:nvSpPr>
          <p:cNvPr id="26628" name="Text Placeholder 2">
            <a:extLst>
              <a:ext uri="{FF2B5EF4-FFF2-40B4-BE49-F238E27FC236}">
                <a16:creationId xmlns:a16="http://schemas.microsoft.com/office/drawing/2014/main" id="{44A9505C-CF28-468B-2121-2FE8D0194A6D}"/>
              </a:ext>
            </a:extLst>
          </p:cNvPr>
          <p:cNvSpPr>
            <a:spLocks noGrp="1"/>
          </p:cNvSpPr>
          <p:nvPr>
            <p:ph type="body" sz="quarter" idx="13"/>
          </p:nvPr>
        </p:nvSpPr>
        <p:spPr>
          <a:xfrm>
            <a:off x="188913" y="1532964"/>
            <a:ext cx="6057883" cy="5080561"/>
          </a:xfrm>
        </p:spPr>
        <p:txBody>
          <a:bodyPr>
            <a:normAutofit/>
          </a:bodyPr>
          <a:lstStyle/>
          <a:p>
            <a:endParaRPr lang="en-CA" dirty="0"/>
          </a:p>
          <a:p>
            <a:endParaRPr lang="en-US" altLang="en-US" sz="2400" dirty="0"/>
          </a:p>
        </p:txBody>
      </p:sp>
      <p:pic>
        <p:nvPicPr>
          <p:cNvPr id="9" name="Picture 8">
            <a:extLst>
              <a:ext uri="{FF2B5EF4-FFF2-40B4-BE49-F238E27FC236}">
                <a16:creationId xmlns:a16="http://schemas.microsoft.com/office/drawing/2014/main" id="{C6CAEBFA-688E-1E8B-E586-9BDEDCD585AD}"/>
              </a:ext>
            </a:extLst>
          </p:cNvPr>
          <p:cNvPicPr>
            <a:picLocks noChangeAspect="1"/>
          </p:cNvPicPr>
          <p:nvPr/>
        </p:nvPicPr>
        <p:blipFill>
          <a:blip r:embed="rId4"/>
          <a:stretch>
            <a:fillRect/>
          </a:stretch>
        </p:blipFill>
        <p:spPr>
          <a:xfrm>
            <a:off x="7347005" y="3334562"/>
            <a:ext cx="4656081" cy="3155867"/>
          </a:xfrm>
          <a:prstGeom prst="rect">
            <a:avLst/>
          </a:prstGeom>
          <a:ln w="28575">
            <a:solidFill>
              <a:schemeClr val="tx1"/>
            </a:solidFill>
          </a:ln>
        </p:spPr>
      </p:pic>
      <p:sp>
        <p:nvSpPr>
          <p:cNvPr id="26631" name="TextBox 5">
            <a:hlinkClick r:id="rId5"/>
            <a:extLst>
              <a:ext uri="{FF2B5EF4-FFF2-40B4-BE49-F238E27FC236}">
                <a16:creationId xmlns:a16="http://schemas.microsoft.com/office/drawing/2014/main" id="{D559FAB8-2828-95F7-06A3-B7A4E2805D23}"/>
              </a:ext>
            </a:extLst>
          </p:cNvPr>
          <p:cNvSpPr txBox="1">
            <a:spLocks noChangeArrowheads="1"/>
          </p:cNvSpPr>
          <p:nvPr/>
        </p:nvSpPr>
        <p:spPr bwMode="auto">
          <a:xfrm>
            <a:off x="11153818" y="6428581"/>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5"/>
              </a:rPr>
              <a:t>COPEG</a:t>
            </a:r>
            <a:endParaRPr lang="en-CA" altLang="en-US" sz="1800" dirty="0"/>
          </a:p>
        </p:txBody>
      </p:sp>
      <p:pic>
        <p:nvPicPr>
          <p:cNvPr id="4" name="Picture 3">
            <a:extLst>
              <a:ext uri="{FF2B5EF4-FFF2-40B4-BE49-F238E27FC236}">
                <a16:creationId xmlns:a16="http://schemas.microsoft.com/office/drawing/2014/main" id="{F908F7F9-B61E-F096-07B0-03B9D058612E}"/>
              </a:ext>
            </a:extLst>
          </p:cNvPr>
          <p:cNvPicPr>
            <a:picLocks noChangeAspect="1"/>
          </p:cNvPicPr>
          <p:nvPr/>
        </p:nvPicPr>
        <p:blipFill>
          <a:blip r:embed="rId6"/>
          <a:stretch>
            <a:fillRect/>
          </a:stretch>
        </p:blipFill>
        <p:spPr>
          <a:xfrm>
            <a:off x="6679095" y="768998"/>
            <a:ext cx="4656081" cy="3515814"/>
          </a:xfrm>
          <a:prstGeom prst="rect">
            <a:avLst/>
          </a:prstGeom>
          <a:ln w="28575">
            <a:solidFill>
              <a:schemeClr val="tx1"/>
            </a:solidFill>
          </a:ln>
        </p:spPr>
      </p:pic>
      <p:sp>
        <p:nvSpPr>
          <p:cNvPr id="10" name="TextBox 9">
            <a:extLst>
              <a:ext uri="{FF2B5EF4-FFF2-40B4-BE49-F238E27FC236}">
                <a16:creationId xmlns:a16="http://schemas.microsoft.com/office/drawing/2014/main" id="{8A3C7438-DB2B-97CE-E6C6-83B27DAD1310}"/>
              </a:ext>
            </a:extLst>
          </p:cNvPr>
          <p:cNvSpPr txBox="1"/>
          <p:nvPr/>
        </p:nvSpPr>
        <p:spPr>
          <a:xfrm>
            <a:off x="7347005" y="6059249"/>
            <a:ext cx="1319917" cy="369332"/>
          </a:xfrm>
          <a:prstGeom prst="rect">
            <a:avLst/>
          </a:prstGeom>
          <a:noFill/>
        </p:spPr>
        <p:txBody>
          <a:bodyPr wrap="square" rtlCol="0">
            <a:spAutoFit/>
          </a:bodyPr>
          <a:lstStyle/>
          <a:p>
            <a:r>
              <a:rPr lang="en-CA" b="1" dirty="0"/>
              <a:t>Juillet 2025</a:t>
            </a:r>
          </a:p>
        </p:txBody>
      </p:sp>
      <p:sp>
        <p:nvSpPr>
          <p:cNvPr id="11" name="TextBox 10">
            <a:extLst>
              <a:ext uri="{FF2B5EF4-FFF2-40B4-BE49-F238E27FC236}">
                <a16:creationId xmlns:a16="http://schemas.microsoft.com/office/drawing/2014/main" id="{CEDC2AE9-DCA2-8044-D32E-73BD6E421DFD}"/>
              </a:ext>
            </a:extLst>
          </p:cNvPr>
          <p:cNvSpPr txBox="1"/>
          <p:nvPr/>
        </p:nvSpPr>
        <p:spPr>
          <a:xfrm>
            <a:off x="267920" y="1359673"/>
            <a:ext cx="6411175" cy="5632311"/>
          </a:xfrm>
          <a:prstGeom prst="rect">
            <a:avLst/>
          </a:prstGeom>
          <a:noFill/>
        </p:spPr>
        <p:txBody>
          <a:bodyPr wrap="square" rtlCol="0">
            <a:spAutoFit/>
          </a:bodyPr>
          <a:lstStyle/>
          <a:p>
            <a:pPr lvl="0">
              <a:buFontTx/>
              <a:buChar char="•"/>
            </a:pPr>
            <a:r>
              <a:rPr lang="en-US" altLang="en-US" dirty="0">
                <a:latin typeface="+mn-lt"/>
              </a:rPr>
              <a:t> La frontière entre les États-Unis et le Mexique reste fermée (bovins, bisons, chevaux)</a:t>
            </a:r>
          </a:p>
          <a:p>
            <a:pPr>
              <a:buFontTx/>
              <a:buChar char="•"/>
            </a:pPr>
            <a:r>
              <a:rPr lang="en-US" altLang="en-US" dirty="0">
                <a:latin typeface="+mn-lt"/>
              </a:rPr>
              <a:t> Détection récente à </a:t>
            </a:r>
            <a:r>
              <a:rPr lang="en-US" altLang="en-US" dirty="0">
                <a:latin typeface="+mn-lt"/>
                <a:hlinkClick r:id="rId7"/>
              </a:rPr>
              <a:t>Nuevo León </a:t>
            </a:r>
            <a:r>
              <a:rPr lang="en-US" altLang="en-US" dirty="0">
                <a:latin typeface="+mn-lt"/>
              </a:rPr>
              <a:t>(à environ 125 km de la frontière) </a:t>
            </a:r>
          </a:p>
          <a:p>
            <a:pPr lvl="0">
              <a:buFontTx/>
              <a:buChar char="•"/>
            </a:pPr>
            <a:r>
              <a:rPr lang="en-US" altLang="en-US" dirty="0">
                <a:latin typeface="+mn-lt"/>
                <a:hlinkClick r:id="rId8"/>
              </a:rPr>
              <a:t> Le Mexique </a:t>
            </a:r>
            <a:r>
              <a:rPr lang="en-US" altLang="en-US" dirty="0">
                <a:latin typeface="+mn-lt"/>
              </a:rPr>
              <a:t>a signalé 52 cas humains (principalement au Chiapas), dont 3 décès liés à des pathologies sous-jacentes </a:t>
            </a:r>
          </a:p>
          <a:p>
            <a:pPr lvl="0">
              <a:buFontTx/>
              <a:buChar char="•"/>
            </a:pPr>
            <a:r>
              <a:rPr lang="en-US" altLang="en-US" dirty="0">
                <a:latin typeface="+mn-lt"/>
              </a:rPr>
              <a:t> Situation dans d'autres pays d'Amérique centrale : Honduras (plus de 64 cas humains et plus de 2 496 cas animaux), Nicaragua (124 cas humains), Guatemala (16 cas humains), El Salvador (5 cas humains), Belize (2 cas humains) et Costa Rica (56 cas humains en 2025, soit trois fois plus qu'en 2024)</a:t>
            </a:r>
          </a:p>
          <a:p>
            <a:pPr lvl="0">
              <a:buFontTx/>
              <a:buChar char="•"/>
            </a:pPr>
            <a:r>
              <a:rPr lang="en-US" altLang="en-US" dirty="0">
                <a:latin typeface="+mn-lt"/>
              </a:rPr>
              <a:t> L'USDA investit 29,5 millions de dollars dans des installations de production et de dispersion de mouches stériles au Mexique et au Texas</a:t>
            </a:r>
          </a:p>
          <a:p>
            <a:pPr lvl="0">
              <a:buFontTx/>
              <a:buChar char="•"/>
            </a:pPr>
            <a:r>
              <a:rPr lang="en-US" altLang="en-US" dirty="0">
                <a:latin typeface="+mn-lt"/>
              </a:rPr>
              <a:t> Le Mexique a lancé un </a:t>
            </a:r>
            <a:r>
              <a:rPr lang="en-US" altLang="en-US" dirty="0">
                <a:latin typeface="+mn-lt"/>
                <a:hlinkClick r:id="rId9"/>
              </a:rPr>
              <a:t>tableau de bord interactif </a:t>
            </a:r>
            <a:r>
              <a:rPr lang="en-US" altLang="en-US" dirty="0">
                <a:latin typeface="+mn-lt"/>
              </a:rPr>
              <a:t>pour suivre les NWS chez les animaux.</a:t>
            </a:r>
          </a:p>
          <a:p>
            <a:pPr lvl="0">
              <a:buFontTx/>
              <a:buChar char="•"/>
            </a:pPr>
            <a:r>
              <a:rPr lang="en-US" altLang="en-US" dirty="0">
                <a:latin typeface="+mn-lt"/>
              </a:rPr>
              <a:t> Les États-Unis déploient </a:t>
            </a:r>
            <a:r>
              <a:rPr lang="en-US" altLang="en-US" dirty="0">
                <a:latin typeface="+mn-lt"/>
                <a:hlinkClick r:id="rId10"/>
              </a:rPr>
              <a:t>Swormlure-5, </a:t>
            </a:r>
            <a:r>
              <a:rPr lang="en-US" altLang="en-US" dirty="0">
                <a:latin typeface="+mn-lt"/>
              </a:rPr>
              <a:t>un appât synthétique contenant un insecticide, et ont </a:t>
            </a:r>
            <a:r>
              <a:rPr lang="en-US" altLang="en-US" dirty="0">
                <a:latin typeface="+mn-lt"/>
                <a:hlinkClick r:id="rId11"/>
              </a:rPr>
              <a:t>autorisé l'utilisation d'urgence de médicaments vétérinaires </a:t>
            </a:r>
            <a:r>
              <a:rPr lang="en-US" altLang="en-US" dirty="0">
                <a:latin typeface="+mn-lt"/>
              </a:rPr>
              <a:t>pour lutter contre le NWS.</a:t>
            </a:r>
          </a:p>
          <a:p>
            <a:endParaRPr lang="en-CA" dirty="0"/>
          </a:p>
        </p:txBody>
      </p:sp>
    </p:spTree>
    <p:extLst>
      <p:ext uri="{BB962C8B-B14F-4D97-AF65-F5344CB8AC3E}">
        <p14:creationId xmlns:p14="http://schemas.microsoft.com/office/powerpoint/2010/main" val="58688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FB0068-1892-D694-A724-8F08EB5233F9}"/>
              </a:ext>
            </a:extLst>
          </p:cNvPr>
          <p:cNvPicPr>
            <a:picLocks noChangeAspect="1"/>
          </p:cNvPicPr>
          <p:nvPr/>
        </p:nvPicPr>
        <p:blipFill>
          <a:blip r:embed="rId2"/>
          <a:stretch>
            <a:fillRect/>
          </a:stretch>
        </p:blipFill>
        <p:spPr>
          <a:xfrm>
            <a:off x="4888523" y="3322631"/>
            <a:ext cx="7303477" cy="3535370"/>
          </a:xfrm>
          <a:prstGeom prst="rect">
            <a:avLst/>
          </a:prstGeom>
        </p:spPr>
      </p:pic>
      <p:sp>
        <p:nvSpPr>
          <p:cNvPr id="2" name="Title 1">
            <a:extLst>
              <a:ext uri="{FF2B5EF4-FFF2-40B4-BE49-F238E27FC236}">
                <a16:creationId xmlns:a16="http://schemas.microsoft.com/office/drawing/2014/main" id="{951F5CB5-761A-D836-F836-97B901363FEF}"/>
              </a:ext>
            </a:extLst>
          </p:cNvPr>
          <p:cNvSpPr>
            <a:spLocks noGrp="1"/>
          </p:cNvSpPr>
          <p:nvPr>
            <p:ph type="title"/>
          </p:nvPr>
        </p:nvSpPr>
        <p:spPr/>
        <p:txBody>
          <a:bodyPr/>
          <a:lstStyle/>
          <a:p>
            <a:r>
              <a:rPr lang="en-CA" sz="3600" dirty="0">
                <a:hlinkClick r:id="rId3"/>
              </a:rPr>
              <a:t>La maladie de Chagas, une maladie endémique aux États-Unis - Volume 31, numéro 9 — septembre 2025 - Revue Emerging Infectious Diseases - CDC</a:t>
            </a:r>
            <a:endParaRPr lang="en-CA" sz="3600" dirty="0"/>
          </a:p>
        </p:txBody>
      </p:sp>
      <p:sp>
        <p:nvSpPr>
          <p:cNvPr id="3" name="Text Placeholder 2">
            <a:extLst>
              <a:ext uri="{FF2B5EF4-FFF2-40B4-BE49-F238E27FC236}">
                <a16:creationId xmlns:a16="http://schemas.microsoft.com/office/drawing/2014/main" id="{77BCBC54-C602-A202-6B95-6539F6C10214}"/>
              </a:ext>
            </a:extLst>
          </p:cNvPr>
          <p:cNvSpPr>
            <a:spLocks noGrp="1"/>
          </p:cNvSpPr>
          <p:nvPr>
            <p:ph type="body" sz="quarter" idx="13"/>
          </p:nvPr>
        </p:nvSpPr>
        <p:spPr/>
        <p:txBody>
          <a:bodyPr/>
          <a:lstStyle/>
          <a:p>
            <a:r>
              <a:rPr lang="en-CA" dirty="0"/>
              <a:t>32 États ont signalé la présence de triatomes</a:t>
            </a:r>
          </a:p>
          <a:p>
            <a:r>
              <a:rPr lang="en-CA" dirty="0"/>
              <a:t>9/11 espèces présentes se sont révélées infectées</a:t>
            </a:r>
          </a:p>
          <a:p>
            <a:r>
              <a:rPr lang="en-CA" dirty="0"/>
              <a:t>La prévalence de l'infection varie entre 30 et 50 % </a:t>
            </a:r>
          </a:p>
        </p:txBody>
      </p:sp>
      <p:sp>
        <p:nvSpPr>
          <p:cNvPr id="4" name="Slide Number Placeholder 3">
            <a:extLst>
              <a:ext uri="{FF2B5EF4-FFF2-40B4-BE49-F238E27FC236}">
                <a16:creationId xmlns:a16="http://schemas.microsoft.com/office/drawing/2014/main" id="{079EAAC8-E015-F164-24B4-E69C85230955}"/>
              </a:ext>
            </a:extLst>
          </p:cNvPr>
          <p:cNvSpPr>
            <a:spLocks noGrp="1"/>
          </p:cNvSpPr>
          <p:nvPr>
            <p:ph type="sldNum" sz="quarter" idx="14"/>
          </p:nvPr>
        </p:nvSpPr>
        <p:spPr/>
        <p:txBody>
          <a:bodyPr/>
          <a:lstStyle/>
          <a:p>
            <a:pPr>
              <a:defRPr/>
            </a:pPr>
            <a:fld id="{A5F12CC5-A507-4028-B3C9-257C8E707382}" type="slidenum">
              <a:rPr lang="en-US" smtClean="0"/>
              <a:t>4</a:t>
            </a:fld>
            <a:endParaRPr lang="en-US"/>
          </a:p>
        </p:txBody>
      </p:sp>
      <p:pic>
        <p:nvPicPr>
          <p:cNvPr id="8" name="Picture 7">
            <a:hlinkClick r:id="rId4"/>
            <a:extLst>
              <a:ext uri="{FF2B5EF4-FFF2-40B4-BE49-F238E27FC236}">
                <a16:creationId xmlns:a16="http://schemas.microsoft.com/office/drawing/2014/main" id="{78793B5D-063A-616A-B670-943243723E16}"/>
              </a:ext>
            </a:extLst>
          </p:cNvPr>
          <p:cNvPicPr>
            <a:picLocks noChangeAspect="1"/>
          </p:cNvPicPr>
          <p:nvPr/>
        </p:nvPicPr>
        <p:blipFill>
          <a:blip r:embed="rId5"/>
          <a:stretch>
            <a:fillRect/>
          </a:stretch>
        </p:blipFill>
        <p:spPr>
          <a:xfrm>
            <a:off x="9248753" y="1690688"/>
            <a:ext cx="2943247" cy="1733563"/>
          </a:xfrm>
          <a:prstGeom prst="rect">
            <a:avLst/>
          </a:prstGeom>
        </p:spPr>
      </p:pic>
    </p:spTree>
    <p:extLst>
      <p:ext uri="{BB962C8B-B14F-4D97-AF65-F5344CB8AC3E}">
        <p14:creationId xmlns:p14="http://schemas.microsoft.com/office/powerpoint/2010/main" val="186180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F2598-213E-D3FB-10ED-3941FE771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C5D3A-B173-AD11-CE3B-CC25A7AB1207}"/>
              </a:ext>
            </a:extLst>
          </p:cNvPr>
          <p:cNvSpPr>
            <a:spLocks noGrp="1"/>
          </p:cNvSpPr>
          <p:nvPr>
            <p:ph type="title"/>
          </p:nvPr>
        </p:nvSpPr>
        <p:spPr/>
        <p:txBody>
          <a:bodyPr/>
          <a:lstStyle/>
          <a:p>
            <a:r>
              <a:rPr lang="en-CA" sz="3600" dirty="0">
                <a:hlinkClick r:id="rId2"/>
              </a:rPr>
              <a:t>La maladie de Chagas, une maladie endémique aux États-Unis - Volume 31, numéro 9 — septembre 2025 - Revue Emerging Infectious Diseases - CDC</a:t>
            </a:r>
            <a:endParaRPr lang="en-CA" sz="3600" dirty="0"/>
          </a:p>
        </p:txBody>
      </p:sp>
      <p:sp>
        <p:nvSpPr>
          <p:cNvPr id="5" name="Content Placeholder 4">
            <a:extLst>
              <a:ext uri="{FF2B5EF4-FFF2-40B4-BE49-F238E27FC236}">
                <a16:creationId xmlns:a16="http://schemas.microsoft.com/office/drawing/2014/main" id="{CD27CA26-A938-10F5-CFE3-0D7BBD1B199A}"/>
              </a:ext>
            </a:extLst>
          </p:cNvPr>
          <p:cNvSpPr>
            <a:spLocks noGrp="1"/>
          </p:cNvSpPr>
          <p:nvPr>
            <p:ph sz="half" idx="1"/>
          </p:nvPr>
        </p:nvSpPr>
        <p:spPr/>
        <p:txBody>
          <a:bodyPr/>
          <a:lstStyle/>
          <a:p>
            <a:r>
              <a:rPr lang="en-CA" dirty="0"/>
              <a:t>Animaux hôtes péridomestiques</a:t>
            </a:r>
          </a:p>
          <a:p>
            <a:pPr lvl="1"/>
            <a:r>
              <a:rPr lang="en-CA" dirty="0"/>
              <a:t>Rat des bois</a:t>
            </a:r>
          </a:p>
          <a:p>
            <a:pPr lvl="1"/>
            <a:r>
              <a:rPr lang="en-CA" dirty="0"/>
              <a:t>Opossum</a:t>
            </a:r>
          </a:p>
          <a:p>
            <a:pPr lvl="1"/>
            <a:r>
              <a:rPr lang="en-CA" dirty="0"/>
              <a:t>Raton laveur</a:t>
            </a:r>
          </a:p>
          <a:p>
            <a:pPr lvl="1"/>
            <a:r>
              <a:rPr lang="en-CA" dirty="0"/>
              <a:t>Tatou</a:t>
            </a:r>
          </a:p>
          <a:p>
            <a:pPr lvl="1"/>
            <a:r>
              <a:rPr lang="en-CA" dirty="0"/>
              <a:t>Moufette rayée</a:t>
            </a:r>
          </a:p>
          <a:p>
            <a:pPr lvl="1"/>
            <a:endParaRPr lang="en-CA" dirty="0"/>
          </a:p>
          <a:p>
            <a:r>
              <a:rPr lang="en-CA" dirty="0"/>
              <a:t>La prévalence de </a:t>
            </a:r>
            <a:r>
              <a:rPr lang="en-CA" i="1" dirty="0"/>
              <a:t>T. cruzi </a:t>
            </a:r>
            <a:r>
              <a:rPr lang="en-CA" dirty="0"/>
              <a:t>dans certaines populations atteint plus de 50 %.</a:t>
            </a:r>
          </a:p>
          <a:p>
            <a:r>
              <a:rPr lang="en-CA" dirty="0"/>
              <a:t>Niveaux suffisants pour servir d'hôtes réservoirs</a:t>
            </a:r>
          </a:p>
        </p:txBody>
      </p:sp>
      <p:sp>
        <p:nvSpPr>
          <p:cNvPr id="7" name="Content Placeholder 6">
            <a:extLst>
              <a:ext uri="{FF2B5EF4-FFF2-40B4-BE49-F238E27FC236}">
                <a16:creationId xmlns:a16="http://schemas.microsoft.com/office/drawing/2014/main" id="{87CC240B-F2B1-F768-B087-448B30FD226F}"/>
              </a:ext>
            </a:extLst>
          </p:cNvPr>
          <p:cNvSpPr>
            <a:spLocks noGrp="1"/>
          </p:cNvSpPr>
          <p:nvPr>
            <p:ph sz="half" idx="2"/>
          </p:nvPr>
        </p:nvSpPr>
        <p:spPr>
          <a:xfrm>
            <a:off x="6172200" y="1825625"/>
            <a:ext cx="5806440" cy="4351338"/>
          </a:xfrm>
        </p:spPr>
        <p:txBody>
          <a:bodyPr/>
          <a:lstStyle/>
          <a:p>
            <a:r>
              <a:rPr lang="en-CA" dirty="0"/>
              <a:t>Animaux domestiques</a:t>
            </a:r>
          </a:p>
          <a:p>
            <a:pPr lvl="1"/>
            <a:r>
              <a:rPr lang="en-CA" dirty="0"/>
              <a:t>Preuves d'exposition des chiens à </a:t>
            </a:r>
            <a:r>
              <a:rPr lang="en-CA" i="1" dirty="0"/>
              <a:t>T. cruzi </a:t>
            </a:r>
            <a:r>
              <a:rPr lang="en-CA" dirty="0"/>
              <a:t>dans 23 États</a:t>
            </a:r>
          </a:p>
          <a:p>
            <a:r>
              <a:rPr lang="en-CA" dirty="0"/>
              <a:t>Texas </a:t>
            </a:r>
          </a:p>
          <a:p>
            <a:pPr lvl="1"/>
            <a:r>
              <a:rPr lang="en-CA" dirty="0"/>
              <a:t>Des études menées dans de grands chenils montrent une prévalence d'environ 10 % à plus de 50 % des chiens infectés</a:t>
            </a:r>
          </a:p>
          <a:p>
            <a:r>
              <a:rPr lang="en-CA" dirty="0"/>
              <a:t>Zoonose</a:t>
            </a:r>
          </a:p>
        </p:txBody>
      </p:sp>
      <p:sp>
        <p:nvSpPr>
          <p:cNvPr id="4" name="Slide Number Placeholder 3">
            <a:extLst>
              <a:ext uri="{FF2B5EF4-FFF2-40B4-BE49-F238E27FC236}">
                <a16:creationId xmlns:a16="http://schemas.microsoft.com/office/drawing/2014/main" id="{CDBB60DC-729D-CFA5-0092-986289028C65}"/>
              </a:ext>
            </a:extLst>
          </p:cNvPr>
          <p:cNvSpPr>
            <a:spLocks noGrp="1"/>
          </p:cNvSpPr>
          <p:nvPr>
            <p:ph type="sldNum" sz="quarter" idx="10"/>
          </p:nvPr>
        </p:nvSpPr>
        <p:spPr/>
        <p:txBody>
          <a:bodyPr/>
          <a:lstStyle/>
          <a:p>
            <a:pPr>
              <a:defRPr/>
            </a:pPr>
            <a:fld id="{A5F12CC5-A507-4028-B3C9-257C8E707382}" type="slidenum">
              <a:rPr lang="en-US" smtClean="0"/>
              <a:t>5</a:t>
            </a:fld>
            <a:endParaRPr lang="en-US"/>
          </a:p>
        </p:txBody>
      </p:sp>
      <p:pic>
        <p:nvPicPr>
          <p:cNvPr id="2050" name="Picture 2" descr="Romaña’s sign">
            <a:extLst>
              <a:ext uri="{FF2B5EF4-FFF2-40B4-BE49-F238E27FC236}">
                <a16:creationId xmlns:a16="http://schemas.microsoft.com/office/drawing/2014/main" id="{F71D9DB6-7911-4391-69D6-C5CAF481C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5849" y="4933950"/>
            <a:ext cx="2857500"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92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BEFC-4896-85E5-21B8-22D8DA914BB7}"/>
              </a:ext>
            </a:extLst>
          </p:cNvPr>
          <p:cNvSpPr>
            <a:spLocks noGrp="1"/>
          </p:cNvSpPr>
          <p:nvPr>
            <p:ph type="title"/>
          </p:nvPr>
        </p:nvSpPr>
        <p:spPr/>
        <p:txBody>
          <a:bodyPr/>
          <a:lstStyle/>
          <a:p>
            <a:r>
              <a:rPr lang="en-CA" dirty="0"/>
              <a:t>Mécanismes de transmission chez les chiens</a:t>
            </a:r>
          </a:p>
        </p:txBody>
      </p:sp>
      <p:sp>
        <p:nvSpPr>
          <p:cNvPr id="3" name="Content Placeholder 2">
            <a:extLst>
              <a:ext uri="{FF2B5EF4-FFF2-40B4-BE49-F238E27FC236}">
                <a16:creationId xmlns:a16="http://schemas.microsoft.com/office/drawing/2014/main" id="{F3140DE1-9471-ED2F-D9EA-7BB207A9BB63}"/>
              </a:ext>
            </a:extLst>
          </p:cNvPr>
          <p:cNvSpPr>
            <a:spLocks noGrp="1"/>
          </p:cNvSpPr>
          <p:nvPr>
            <p:ph sz="half" idx="1"/>
          </p:nvPr>
        </p:nvSpPr>
        <p:spPr>
          <a:xfrm>
            <a:off x="337625" y="1825625"/>
            <a:ext cx="5071403" cy="4351338"/>
          </a:xfrm>
        </p:spPr>
        <p:txBody>
          <a:bodyPr/>
          <a:lstStyle/>
          <a:p>
            <a:r>
              <a:rPr lang="en-CA" dirty="0"/>
              <a:t>Transmission par vecteur</a:t>
            </a:r>
          </a:p>
          <a:p>
            <a:r>
              <a:rPr lang="en-CA" dirty="0"/>
              <a:t>Fécale-orale (insecte à chien)</a:t>
            </a:r>
          </a:p>
          <a:p>
            <a:r>
              <a:rPr lang="en-CA" dirty="0"/>
              <a:t>Ingestion d'insectes ou de rongeurs infectés</a:t>
            </a:r>
          </a:p>
          <a:p>
            <a:r>
              <a:rPr lang="en-CA" dirty="0"/>
              <a:t>Transmission verticale aux chiots</a:t>
            </a:r>
          </a:p>
          <a:p>
            <a:r>
              <a:rPr lang="en-CA" dirty="0"/>
              <a:t>Iatrogène – transfusions sanguines</a:t>
            </a:r>
          </a:p>
        </p:txBody>
      </p:sp>
      <p:sp>
        <p:nvSpPr>
          <p:cNvPr id="5" name="Slide Number Placeholder 4">
            <a:extLst>
              <a:ext uri="{FF2B5EF4-FFF2-40B4-BE49-F238E27FC236}">
                <a16:creationId xmlns:a16="http://schemas.microsoft.com/office/drawing/2014/main" id="{A941562E-E501-91CB-568E-E13C0DA292B8}"/>
              </a:ext>
            </a:extLst>
          </p:cNvPr>
          <p:cNvSpPr>
            <a:spLocks noGrp="1"/>
          </p:cNvSpPr>
          <p:nvPr>
            <p:ph type="sldNum" sz="quarter" idx="10"/>
          </p:nvPr>
        </p:nvSpPr>
        <p:spPr/>
        <p:txBody>
          <a:bodyPr/>
          <a:lstStyle/>
          <a:p>
            <a:pPr>
              <a:defRPr/>
            </a:pPr>
            <a:fld id="{222C2B47-41F2-42A5-AA41-34CCD9669551}" type="slidenum">
              <a:rPr lang="en-US" smtClean="0"/>
              <a:t>6</a:t>
            </a:fld>
            <a:endParaRPr lang="en-US"/>
          </a:p>
        </p:txBody>
      </p:sp>
      <p:pic>
        <p:nvPicPr>
          <p:cNvPr id="1026" name="Picture 2" descr="Ijms 25 03840 g001">
            <a:extLst>
              <a:ext uri="{FF2B5EF4-FFF2-40B4-BE49-F238E27FC236}">
                <a16:creationId xmlns:a16="http://schemas.microsoft.com/office/drawing/2014/main" id="{9930554D-7D08-537F-7152-8A6BF367C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379" y="2034361"/>
            <a:ext cx="6410877" cy="3530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3540F4-5DD1-70AA-BC52-BE2A138DEAD5}"/>
              </a:ext>
            </a:extLst>
          </p:cNvPr>
          <p:cNvSpPr txBox="1"/>
          <p:nvPr/>
        </p:nvSpPr>
        <p:spPr>
          <a:xfrm>
            <a:off x="6022730" y="5654823"/>
            <a:ext cx="6094826" cy="369332"/>
          </a:xfrm>
          <a:prstGeom prst="rect">
            <a:avLst/>
          </a:prstGeom>
          <a:noFill/>
        </p:spPr>
        <p:txBody>
          <a:bodyPr wrap="square">
            <a:spAutoFit/>
          </a:bodyPr>
          <a:lstStyle/>
          <a:p>
            <a:r>
              <a:rPr lang="en-CA" dirty="0">
                <a:hlinkClick r:id="rId3"/>
              </a:rPr>
              <a:t>La maladie de Chagas : une menace silencieuse pour les chiens et les humains</a:t>
            </a:r>
            <a:endParaRPr lang="en-CA" dirty="0"/>
          </a:p>
        </p:txBody>
      </p:sp>
    </p:spTree>
    <p:extLst>
      <p:ext uri="{BB962C8B-B14F-4D97-AF65-F5344CB8AC3E}">
        <p14:creationId xmlns:p14="http://schemas.microsoft.com/office/powerpoint/2010/main" val="342552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FC8-7C68-8242-2E8C-DAEA7F7A664D}"/>
              </a:ext>
            </a:extLst>
          </p:cNvPr>
          <p:cNvSpPr>
            <a:spLocks noGrp="1"/>
          </p:cNvSpPr>
          <p:nvPr>
            <p:ph type="title"/>
          </p:nvPr>
        </p:nvSpPr>
        <p:spPr>
          <a:xfrm>
            <a:off x="836579" y="-283804"/>
            <a:ext cx="10515600" cy="1325563"/>
          </a:xfrm>
        </p:spPr>
        <p:txBody>
          <a:bodyPr/>
          <a:lstStyle/>
          <a:p>
            <a:r>
              <a:rPr lang="en-CA" dirty="0"/>
              <a:t>Signes cliniques</a:t>
            </a:r>
          </a:p>
        </p:txBody>
      </p:sp>
      <p:sp>
        <p:nvSpPr>
          <p:cNvPr id="3" name="Content Placeholder 2">
            <a:extLst>
              <a:ext uri="{FF2B5EF4-FFF2-40B4-BE49-F238E27FC236}">
                <a16:creationId xmlns:a16="http://schemas.microsoft.com/office/drawing/2014/main" id="{A2621900-E3C5-0026-C115-AAA992778B16}"/>
              </a:ext>
            </a:extLst>
          </p:cNvPr>
          <p:cNvSpPr>
            <a:spLocks noGrp="1"/>
          </p:cNvSpPr>
          <p:nvPr>
            <p:ph sz="half" idx="1"/>
          </p:nvPr>
        </p:nvSpPr>
        <p:spPr>
          <a:xfrm>
            <a:off x="836579" y="840887"/>
            <a:ext cx="5181600" cy="4351338"/>
          </a:xfrm>
        </p:spPr>
        <p:txBody>
          <a:bodyPr/>
          <a:lstStyle/>
          <a:p>
            <a:r>
              <a:rPr lang="en-CA" dirty="0"/>
              <a:t>Variables et non spécifiques</a:t>
            </a:r>
          </a:p>
          <a:p>
            <a:r>
              <a:rPr lang="en-CA" dirty="0"/>
              <a:t>Aigus</a:t>
            </a:r>
          </a:p>
          <a:p>
            <a:pPr lvl="1"/>
            <a:r>
              <a:rPr lang="en-CA" dirty="0"/>
              <a:t>Aucun signe</a:t>
            </a:r>
          </a:p>
          <a:p>
            <a:pPr lvl="1"/>
            <a:r>
              <a:rPr lang="en-CA" dirty="0"/>
              <a:t>Lymphadénopathie</a:t>
            </a:r>
          </a:p>
          <a:p>
            <a:pPr lvl="1"/>
            <a:r>
              <a:rPr lang="en-CA" dirty="0"/>
              <a:t>Hypertrophie de la rate</a:t>
            </a:r>
          </a:p>
          <a:p>
            <a:pPr lvl="1"/>
            <a:r>
              <a:rPr lang="en-CA" dirty="0"/>
              <a:t>Gencives pâles</a:t>
            </a:r>
          </a:p>
          <a:p>
            <a:pPr lvl="1"/>
            <a:r>
              <a:rPr lang="en-CA" dirty="0"/>
              <a:t>Perte d'appétit</a:t>
            </a:r>
          </a:p>
          <a:p>
            <a:pPr lvl="1"/>
            <a:r>
              <a:rPr lang="en-CA" dirty="0"/>
              <a:t>Léthargie</a:t>
            </a:r>
          </a:p>
          <a:p>
            <a:pPr lvl="1"/>
            <a:r>
              <a:rPr lang="en-CA" dirty="0"/>
              <a:t>Mort subite</a:t>
            </a:r>
          </a:p>
        </p:txBody>
      </p:sp>
      <p:sp>
        <p:nvSpPr>
          <p:cNvPr id="4" name="Content Placeholder 3">
            <a:extLst>
              <a:ext uri="{FF2B5EF4-FFF2-40B4-BE49-F238E27FC236}">
                <a16:creationId xmlns:a16="http://schemas.microsoft.com/office/drawing/2014/main" id="{BC1BB8E5-5082-6C5D-AE80-D182FE1AC7B5}"/>
              </a:ext>
            </a:extLst>
          </p:cNvPr>
          <p:cNvSpPr>
            <a:spLocks noGrp="1"/>
          </p:cNvSpPr>
          <p:nvPr>
            <p:ph sz="half" idx="2"/>
          </p:nvPr>
        </p:nvSpPr>
        <p:spPr>
          <a:xfrm>
            <a:off x="6411351" y="136525"/>
            <a:ext cx="5181600" cy="4351338"/>
          </a:xfrm>
        </p:spPr>
        <p:txBody>
          <a:bodyPr/>
          <a:lstStyle/>
          <a:p>
            <a:r>
              <a:rPr lang="en-CA" dirty="0"/>
              <a:t>Latent</a:t>
            </a:r>
          </a:p>
          <a:p>
            <a:pPr lvl="1"/>
            <a:r>
              <a:rPr lang="en-CA" dirty="0"/>
              <a:t>Asymptomatique</a:t>
            </a:r>
          </a:p>
          <a:p>
            <a:pPr lvl="1"/>
            <a:r>
              <a:rPr lang="en-CA" dirty="0"/>
              <a:t>Mort subite</a:t>
            </a:r>
          </a:p>
          <a:p>
            <a:r>
              <a:rPr lang="en-CA" dirty="0"/>
              <a:t>Chronique</a:t>
            </a:r>
          </a:p>
          <a:p>
            <a:pPr lvl="1"/>
            <a:r>
              <a:rPr lang="en-CA" dirty="0"/>
              <a:t>Insuffisance cardiaque, arythmies</a:t>
            </a:r>
          </a:p>
          <a:p>
            <a:pPr lvl="1"/>
            <a:r>
              <a:rPr lang="en-CA" dirty="0"/>
              <a:t>Toux</a:t>
            </a:r>
          </a:p>
          <a:p>
            <a:pPr lvl="1"/>
            <a:r>
              <a:rPr lang="en-CA" dirty="0"/>
              <a:t>Intolérance à l'effort</a:t>
            </a:r>
          </a:p>
          <a:p>
            <a:pPr lvl="1"/>
            <a:r>
              <a:rPr lang="en-CA" dirty="0"/>
              <a:t>Lymphadénopathie</a:t>
            </a:r>
          </a:p>
          <a:p>
            <a:pPr lvl="1"/>
            <a:r>
              <a:rPr lang="en-CA" dirty="0"/>
              <a:t>Fièvre, léthargie</a:t>
            </a:r>
          </a:p>
          <a:p>
            <a:pPr lvl="1"/>
            <a:r>
              <a:rPr lang="en-CA" dirty="0"/>
              <a:t>Gencives pâles</a:t>
            </a:r>
          </a:p>
          <a:p>
            <a:pPr lvl="1"/>
            <a:r>
              <a:rPr lang="en-CA" dirty="0"/>
              <a:t>Hypertrophie de la rate/du foie</a:t>
            </a:r>
          </a:p>
          <a:p>
            <a:pPr lvl="1"/>
            <a:r>
              <a:rPr lang="en-CA" dirty="0"/>
              <a:t>Distension abdominale</a:t>
            </a:r>
          </a:p>
          <a:p>
            <a:pPr lvl="1"/>
            <a:endParaRPr lang="en-CA" dirty="0"/>
          </a:p>
          <a:p>
            <a:endParaRPr lang="en-CA" dirty="0"/>
          </a:p>
        </p:txBody>
      </p:sp>
      <p:sp>
        <p:nvSpPr>
          <p:cNvPr id="5" name="Slide Number Placeholder 4">
            <a:extLst>
              <a:ext uri="{FF2B5EF4-FFF2-40B4-BE49-F238E27FC236}">
                <a16:creationId xmlns:a16="http://schemas.microsoft.com/office/drawing/2014/main" id="{429E8A41-8577-B5E4-C2AD-4CCF16861687}"/>
              </a:ext>
            </a:extLst>
          </p:cNvPr>
          <p:cNvSpPr>
            <a:spLocks noGrp="1"/>
          </p:cNvSpPr>
          <p:nvPr>
            <p:ph type="sldNum" sz="quarter" idx="10"/>
          </p:nvPr>
        </p:nvSpPr>
        <p:spPr/>
        <p:txBody>
          <a:bodyPr/>
          <a:lstStyle/>
          <a:p>
            <a:pPr>
              <a:defRPr/>
            </a:pPr>
            <a:fld id="{222C2B47-41F2-42A5-AA41-34CCD9669551}" type="slidenum">
              <a:rPr lang="en-US" smtClean="0"/>
              <a:t>7</a:t>
            </a:fld>
            <a:endParaRPr lang="en-US"/>
          </a:p>
        </p:txBody>
      </p:sp>
      <p:sp>
        <p:nvSpPr>
          <p:cNvPr id="6" name="TextBox 5">
            <a:extLst>
              <a:ext uri="{FF2B5EF4-FFF2-40B4-BE49-F238E27FC236}">
                <a16:creationId xmlns:a16="http://schemas.microsoft.com/office/drawing/2014/main" id="{25952AE1-E33F-B64F-C901-266AEF355901}"/>
              </a:ext>
            </a:extLst>
          </p:cNvPr>
          <p:cNvSpPr txBox="1"/>
          <p:nvPr/>
        </p:nvSpPr>
        <p:spPr>
          <a:xfrm>
            <a:off x="350196" y="5362809"/>
            <a:ext cx="11488366" cy="954107"/>
          </a:xfrm>
          <a:prstGeom prst="rect">
            <a:avLst/>
          </a:prstGeom>
          <a:noFill/>
        </p:spPr>
        <p:txBody>
          <a:bodyPr wrap="square" rtlCol="0">
            <a:spAutoFit/>
          </a:bodyPr>
          <a:lstStyle/>
          <a:p>
            <a:r>
              <a:rPr lang="en-CA" sz="2800" dirty="0"/>
              <a:t>Les triatomes ne sont pas présents au Canada. Il est important de connaître les antécédents de voyage des chiens et des chats qui ont pu séjourner dans le sud des États-Unis, au Mexique ou en Amérique centrale/du Sud.</a:t>
            </a:r>
          </a:p>
        </p:txBody>
      </p:sp>
    </p:spTree>
    <p:extLst>
      <p:ext uri="{BB962C8B-B14F-4D97-AF65-F5344CB8AC3E}">
        <p14:creationId xmlns:p14="http://schemas.microsoft.com/office/powerpoint/2010/main" val="2515295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0295-2436-7403-41A8-9330C08D74AE}"/>
              </a:ext>
            </a:extLst>
          </p:cNvPr>
          <p:cNvSpPr>
            <a:spLocks noGrp="1"/>
          </p:cNvSpPr>
          <p:nvPr>
            <p:ph type="title"/>
          </p:nvPr>
        </p:nvSpPr>
        <p:spPr/>
        <p:txBody>
          <a:bodyPr/>
          <a:lstStyle/>
          <a:p>
            <a:r>
              <a:rPr lang="en-CA" sz="3200" dirty="0">
                <a:hlinkClick r:id="rId2"/>
              </a:rPr>
              <a:t>La grippe H5N1 chez les chats nourris avec des aliments crus pour animaux... Encore une fois | Blog Worms &amp; Germs</a:t>
            </a:r>
            <a:endParaRPr lang="en-CA" sz="3200" dirty="0"/>
          </a:p>
        </p:txBody>
      </p:sp>
      <p:sp>
        <p:nvSpPr>
          <p:cNvPr id="3" name="Text Placeholder 2">
            <a:extLst>
              <a:ext uri="{FF2B5EF4-FFF2-40B4-BE49-F238E27FC236}">
                <a16:creationId xmlns:a16="http://schemas.microsoft.com/office/drawing/2014/main" id="{8698FC06-9BC9-1675-988D-5863A41D7012}"/>
              </a:ext>
            </a:extLst>
          </p:cNvPr>
          <p:cNvSpPr>
            <a:spLocks noGrp="1"/>
          </p:cNvSpPr>
          <p:nvPr>
            <p:ph type="body" sz="quarter" idx="13"/>
          </p:nvPr>
        </p:nvSpPr>
        <p:spPr>
          <a:xfrm>
            <a:off x="838200" y="2016125"/>
            <a:ext cx="10718409" cy="4014788"/>
          </a:xfrm>
        </p:spPr>
        <p:txBody>
          <a:bodyPr/>
          <a:lstStyle/>
          <a:p>
            <a:pPr marL="0" indent="0">
              <a:buNone/>
            </a:pPr>
            <a:r>
              <a:rPr lang="en-CA" sz="2400" dirty="0"/>
              <a:t>Plusieurs articles sur les dangers des régimes alimentaires crus, le virus H5N1 fait à nouveau son apparition</a:t>
            </a:r>
            <a:endParaRPr lang="en-CA" sz="2400" dirty="0">
              <a:hlinkClick r:id="rId3"/>
            </a:endParaRPr>
          </a:p>
          <a:p>
            <a:r>
              <a:rPr lang="en-CA" sz="2400" dirty="0">
                <a:hlinkClick r:id="rId3"/>
              </a:rPr>
              <a:t>Contamination des aliments crus : déviation et déni | Blog Worms &amp; Germs</a:t>
            </a:r>
            <a:endParaRPr lang="en-CA" sz="2400" dirty="0">
              <a:hlinkClick r:id="rId4"/>
            </a:endParaRPr>
          </a:p>
          <a:p>
            <a:r>
              <a:rPr lang="en-CA" sz="2400" dirty="0">
                <a:hlinkClick r:id="rId4"/>
              </a:rPr>
              <a:t>Détection du virus de la grippe aviaire H9N2 dans les régimes alimentaires commerciaux à base de viande crue pour chiens et chats en Corée du Sud – ScienceDirect</a:t>
            </a:r>
            <a:endParaRPr lang="en-CA" sz="2400" dirty="0"/>
          </a:p>
          <a:p>
            <a:r>
              <a:rPr lang="en-CA" sz="2400" dirty="0">
                <a:hlinkClick r:id="rId5"/>
              </a:rPr>
              <a:t>Analyse du microbiote des aliments crus commerciaux pour chats afin de hiérarchiser les enquêtes sur la sécurité alimentaire | Communications Biology</a:t>
            </a:r>
            <a:endParaRPr lang="en-CA" sz="2400" dirty="0"/>
          </a:p>
          <a:p>
            <a:r>
              <a:rPr lang="en-CA" sz="2400" i="1" dirty="0">
                <a:hlinkClick r:id="rId6"/>
              </a:rPr>
              <a:t>Mycobacterium </a:t>
            </a:r>
            <a:r>
              <a:rPr lang="en-CA" sz="2400" i="1" dirty="0" err="1">
                <a:hlinkClick r:id="rId6"/>
              </a:rPr>
              <a:t>bovis </a:t>
            </a:r>
            <a:r>
              <a:rPr lang="en-CA" sz="2400" dirty="0">
                <a:hlinkClick r:id="rId6"/>
              </a:rPr>
              <a:t>a infecté des chats domestiques dans un pays officiellement indemne de tuberculose bovine, entraînant une infection humaine – ScienceDirect</a:t>
            </a:r>
            <a:endParaRPr lang="en-CA" sz="2400" dirty="0"/>
          </a:p>
          <a:p>
            <a:endParaRPr lang="en-CA" sz="2400" dirty="0"/>
          </a:p>
          <a:p>
            <a:endParaRPr lang="en-CA" sz="2400" dirty="0"/>
          </a:p>
        </p:txBody>
      </p:sp>
      <p:sp>
        <p:nvSpPr>
          <p:cNvPr id="4" name="Slide Number Placeholder 3">
            <a:extLst>
              <a:ext uri="{FF2B5EF4-FFF2-40B4-BE49-F238E27FC236}">
                <a16:creationId xmlns:a16="http://schemas.microsoft.com/office/drawing/2014/main" id="{62B15A85-7F02-9DDD-93D7-D049652630DB}"/>
              </a:ext>
            </a:extLst>
          </p:cNvPr>
          <p:cNvSpPr>
            <a:spLocks noGrp="1"/>
          </p:cNvSpPr>
          <p:nvPr>
            <p:ph type="sldNum" sz="quarter" idx="14"/>
          </p:nvPr>
        </p:nvSpPr>
        <p:spPr/>
        <p:txBody>
          <a:bodyPr/>
          <a:lstStyle/>
          <a:p>
            <a:pPr>
              <a:defRPr/>
            </a:pPr>
            <a:fld id="{A5F12CC5-A507-4028-B3C9-257C8E707382}" type="slidenum">
              <a:rPr lang="en-US" smtClean="0"/>
              <a:t>8</a:t>
            </a:fld>
            <a:endParaRPr lang="en-US"/>
          </a:p>
        </p:txBody>
      </p:sp>
    </p:spTree>
    <p:extLst>
      <p:ext uri="{BB962C8B-B14F-4D97-AF65-F5344CB8AC3E}">
        <p14:creationId xmlns:p14="http://schemas.microsoft.com/office/powerpoint/2010/main" val="882798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02C0-CBC8-3D19-27D7-B2FFDB3BED00}"/>
              </a:ext>
            </a:extLst>
          </p:cNvPr>
          <p:cNvSpPr>
            <a:spLocks noGrp="1"/>
          </p:cNvSpPr>
          <p:nvPr>
            <p:ph type="title"/>
          </p:nvPr>
        </p:nvSpPr>
        <p:spPr>
          <a:xfrm>
            <a:off x="838200" y="365125"/>
            <a:ext cx="10515600" cy="666107"/>
          </a:xfrm>
        </p:spPr>
        <p:txBody>
          <a:bodyPr/>
          <a:lstStyle/>
          <a:p>
            <a:r>
              <a:rPr lang="en-CA" dirty="0"/>
              <a:t>Brucella suis chez un chien</a:t>
            </a:r>
          </a:p>
        </p:txBody>
      </p:sp>
      <p:sp>
        <p:nvSpPr>
          <p:cNvPr id="3" name="Text Placeholder 2">
            <a:extLst>
              <a:ext uri="{FF2B5EF4-FFF2-40B4-BE49-F238E27FC236}">
                <a16:creationId xmlns:a16="http://schemas.microsoft.com/office/drawing/2014/main" id="{3687AB48-B8EA-0183-497F-07D49E8E4ED6}"/>
              </a:ext>
            </a:extLst>
          </p:cNvPr>
          <p:cNvSpPr>
            <a:spLocks noGrp="1"/>
          </p:cNvSpPr>
          <p:nvPr>
            <p:ph sz="half" idx="1"/>
          </p:nvPr>
        </p:nvSpPr>
        <p:spPr>
          <a:xfrm>
            <a:off x="663102" y="1253331"/>
            <a:ext cx="5181600" cy="4922386"/>
          </a:xfrm>
        </p:spPr>
        <p:txBody>
          <a:bodyPr/>
          <a:lstStyle/>
          <a:p>
            <a:r>
              <a:rPr lang="en-CA" dirty="0"/>
              <a:t>L'Autriche a signalé la présence de </a:t>
            </a:r>
            <a:r>
              <a:rPr lang="en-CA" i="1" dirty="0"/>
              <a:t>B. suis </a:t>
            </a:r>
            <a:r>
              <a:rPr lang="en-CA" dirty="0"/>
              <a:t>chez des lièvres européens sauvages (ce qui n'est pas inhabituel).</a:t>
            </a:r>
          </a:p>
          <a:p>
            <a:r>
              <a:rPr lang="en-CA" dirty="0"/>
              <a:t>Le biovar 2 circule chez les sangliers sauvages en Europe, les lièvres étant les hôtes réservoirs</a:t>
            </a:r>
          </a:p>
          <a:p>
            <a:r>
              <a:rPr lang="en-CA" dirty="0"/>
              <a:t>En juillet 2025, un cas a été signalé chez un chien </a:t>
            </a:r>
            <a:r>
              <a:rPr lang="en-CA" dirty="0">
                <a:hlinkClick r:id="rId3"/>
              </a:rPr>
              <a:t>WAHIS</a:t>
            </a:r>
            <a:endParaRPr lang="en-CA" dirty="0"/>
          </a:p>
          <a:p>
            <a:r>
              <a:rPr lang="en-CA" dirty="0"/>
              <a:t>Espèce hôte inhabituelle, aucune information sur les signes cliniques n'a été fournie</a:t>
            </a:r>
          </a:p>
        </p:txBody>
      </p:sp>
      <p:sp>
        <p:nvSpPr>
          <p:cNvPr id="5" name="Content Placeholder 4">
            <a:extLst>
              <a:ext uri="{FF2B5EF4-FFF2-40B4-BE49-F238E27FC236}">
                <a16:creationId xmlns:a16="http://schemas.microsoft.com/office/drawing/2014/main" id="{1DE8D0FE-EBCB-3E53-DF00-686500DE3BE0}"/>
              </a:ext>
            </a:extLst>
          </p:cNvPr>
          <p:cNvSpPr>
            <a:spLocks noGrp="1"/>
          </p:cNvSpPr>
          <p:nvPr>
            <p:ph sz="half" idx="2"/>
          </p:nvPr>
        </p:nvSpPr>
        <p:spPr>
          <a:xfrm>
            <a:off x="6172200" y="1253331"/>
            <a:ext cx="5181600" cy="4351338"/>
          </a:xfrm>
        </p:spPr>
        <p:txBody>
          <a:bodyPr/>
          <a:lstStyle/>
          <a:p>
            <a:r>
              <a:rPr lang="en-CA" dirty="0"/>
              <a:t>Signes cliniques similaires à ceux de </a:t>
            </a:r>
            <a:r>
              <a:rPr lang="en-CA" i="1" dirty="0"/>
              <a:t>B. </a:t>
            </a:r>
            <a:r>
              <a:rPr lang="en-CA" i="1" dirty="0" err="1"/>
              <a:t>canis, </a:t>
            </a:r>
            <a:r>
              <a:rPr lang="en-CA" dirty="0"/>
              <a:t>mais transmission par ingestion de tissus infectés et contact avec la faune sauvage</a:t>
            </a:r>
          </a:p>
          <a:p>
            <a:r>
              <a:rPr lang="en-CA" dirty="0"/>
              <a:t>Le biovar 4 </a:t>
            </a:r>
            <a:r>
              <a:rPr lang="en-CA" i="1" dirty="0"/>
              <a:t>B. suis </a:t>
            </a:r>
            <a:r>
              <a:rPr lang="en-CA" dirty="0"/>
              <a:t>est présent dans les régions arctiques d'Amérique du Nord, mais n'a jamais été signalé chez les chiens (forte préférence pour les cervidés comme hôtes)</a:t>
            </a:r>
          </a:p>
          <a:p>
            <a:endParaRPr lang="en-CA" dirty="0"/>
          </a:p>
        </p:txBody>
      </p:sp>
      <p:sp>
        <p:nvSpPr>
          <p:cNvPr id="4" name="Slide Number Placeholder 3">
            <a:extLst>
              <a:ext uri="{FF2B5EF4-FFF2-40B4-BE49-F238E27FC236}">
                <a16:creationId xmlns:a16="http://schemas.microsoft.com/office/drawing/2014/main" id="{4732A563-4234-790B-E949-E4789C67F07A}"/>
              </a:ext>
            </a:extLst>
          </p:cNvPr>
          <p:cNvSpPr>
            <a:spLocks noGrp="1"/>
          </p:cNvSpPr>
          <p:nvPr>
            <p:ph type="sldNum" sz="quarter" idx="10"/>
          </p:nvPr>
        </p:nvSpPr>
        <p:spPr/>
        <p:txBody>
          <a:bodyPr/>
          <a:lstStyle/>
          <a:p>
            <a:pPr>
              <a:defRPr/>
            </a:pPr>
            <a:fld id="{A5F12CC5-A507-4028-B3C9-257C8E707382}" type="slidenum">
              <a:rPr lang="en-US" smtClean="0"/>
              <a:t>9</a:t>
            </a:fld>
            <a:endParaRPr lang="en-US"/>
          </a:p>
        </p:txBody>
      </p:sp>
      <p:sp>
        <p:nvSpPr>
          <p:cNvPr id="7" name="TextBox 6">
            <a:extLst>
              <a:ext uri="{FF2B5EF4-FFF2-40B4-BE49-F238E27FC236}">
                <a16:creationId xmlns:a16="http://schemas.microsoft.com/office/drawing/2014/main" id="{906924C3-FF88-EFAA-D023-06607A0D7855}"/>
              </a:ext>
            </a:extLst>
          </p:cNvPr>
          <p:cNvSpPr txBox="1"/>
          <p:nvPr/>
        </p:nvSpPr>
        <p:spPr>
          <a:xfrm>
            <a:off x="6002594" y="5521146"/>
            <a:ext cx="6189406" cy="1200329"/>
          </a:xfrm>
          <a:prstGeom prst="rect">
            <a:avLst/>
          </a:prstGeom>
          <a:noFill/>
        </p:spPr>
        <p:txBody>
          <a:bodyPr wrap="square">
            <a:spAutoFit/>
          </a:bodyPr>
          <a:lstStyle/>
          <a:p>
            <a:r>
              <a:rPr lang="en-CA" dirty="0">
                <a:hlinkClick r:id="rId4"/>
              </a:rPr>
              <a:t>Plus de 100 chiens diagnostiqués avec la brucellose dans un élevage : ministère</a:t>
            </a:r>
            <a:endParaRPr lang="en-CA" dirty="0"/>
          </a:p>
          <a:p>
            <a:r>
              <a:rPr lang="en-CA" dirty="0"/>
              <a:t>Espèce de Brucella non mentionnée dans l'article provenant de Corée du Sud</a:t>
            </a:r>
          </a:p>
        </p:txBody>
      </p:sp>
    </p:spTree>
    <p:extLst>
      <p:ext uri="{BB962C8B-B14F-4D97-AF65-F5344CB8AC3E}">
        <p14:creationId xmlns:p14="http://schemas.microsoft.com/office/powerpoint/2010/main" val="357405982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189AF1-C14E-4540-A070-DFE5FCDFB630}">
  <ds:schemaRefs>
    <ds:schemaRef ds:uri="http://schemas.microsoft.com/sharepoint/v3/contenttype/forms"/>
  </ds:schemaRefs>
</ds:datastoreItem>
</file>

<file path=customXml/itemProps2.xml><?xml version="1.0" encoding="utf-8"?>
<ds:datastoreItem xmlns:ds="http://schemas.openxmlformats.org/officeDocument/2006/customXml" ds:itemID="{836AA774-844A-4CD7-931A-514A54199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1D0B23-D491-4BAB-A19A-3845AF06A29A}">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docProps/app.xml><?xml version="1.0" encoding="utf-8"?>
<Properties xmlns="http://schemas.openxmlformats.org/officeDocument/2006/extended-properties" xmlns:vt="http://schemas.openxmlformats.org/officeDocument/2006/docPropsVTypes">
  <Template/>
  <TotalTime>26422</TotalTime>
  <Words>1813</Words>
  <Application>Microsoft Office PowerPoint</Application>
  <PresentationFormat>Widescreen</PresentationFormat>
  <Paragraphs>186</Paragraphs>
  <Slides>18</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2_Office Theme</vt:lpstr>
      <vt:lpstr>Communauté des maladies émergentes et zoonotiques Identifier les risques émergents grâce à l'intelligence collective</vt:lpstr>
      <vt:lpstr>La tique asiatique à longues cornes aux États-Unis</vt:lpstr>
      <vt:lpstr>La myiase du nouveau monde en Amérique centrale et au Mexique</vt:lpstr>
      <vt:lpstr>La maladie de Chagas, une maladie endémique aux États-Unis - Volume 31, numéro 9 — septembre 2025 - Revue Emerging Infectious Diseases - CDC</vt:lpstr>
      <vt:lpstr>La maladie de Chagas, une maladie endémique aux États-Unis - Volume 31, numéro 9 — septembre 2025 - Revue Emerging Infectious Diseases - CDC</vt:lpstr>
      <vt:lpstr>Mécanismes de transmission chez les chiens</vt:lpstr>
      <vt:lpstr>Signes cliniques</vt:lpstr>
      <vt:lpstr>La grippe H5N1 chez les chats nourris avec des aliments crus pour animaux... Encore une fois | Blog Worms &amp; Germs</vt:lpstr>
      <vt:lpstr>Brucella suis chez un chien</vt:lpstr>
      <vt:lpstr>Infection à Mycobacterium bovis chez les chats : transmission zoonotique – PubMed </vt:lpstr>
      <vt:lpstr>Infection à Mycobacterium bovis chez les chats : transmission zoonotique – PubMed</vt:lpstr>
      <vt:lpstr>Infection à Mycobacterium bovis chez les chats : transmission zoonotique – PubMed</vt:lpstr>
      <vt:lpstr>Rage </vt:lpstr>
      <vt:lpstr>Peste</vt:lpstr>
      <vt:lpstr>Augmentation des cas signalés de maladies à transmission vectorielle</vt:lpstr>
      <vt:lpstr>Résultats scientifiques</vt:lpstr>
      <vt:lpstr>Résultats scientifiques</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docId:29DD01B1AE1F193502A59805B915DDBF</cp:keywords>
  <cp:lastModifiedBy>Murray Gillies</cp:lastModifiedBy>
  <cp:revision>584</cp:revision>
  <dcterms:created xsi:type="dcterms:W3CDTF">2020-02-07T23:34:08Z</dcterms:created>
  <dcterms:modified xsi:type="dcterms:W3CDTF">2025-10-24T14:43:18Z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