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497" r:id="rId6"/>
    <p:sldId id="496" r:id="rId7"/>
    <p:sldId id="516" r:id="rId8"/>
    <p:sldId id="517" r:id="rId9"/>
    <p:sldId id="519" r:id="rId10"/>
    <p:sldId id="513" r:id="rId11"/>
    <p:sldId id="520" r:id="rId12"/>
    <p:sldId id="521" r:id="rId13"/>
    <p:sldId id="518" r:id="rId14"/>
    <p:sldId id="468" r:id="rId15"/>
    <p:sldId id="522" r:id="rId16"/>
    <p:sldId id="33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21" autoAdjust="0"/>
    <p:restoredTop sz="68166" autoAdjust="0"/>
  </p:normalViewPr>
  <p:slideViewPr>
    <p:cSldViewPr snapToGrid="0">
      <p:cViewPr varScale="1">
        <p:scale>
          <a:sx n="42" d="100"/>
          <a:sy n="42" d="100"/>
        </p:scale>
        <p:origin x="952" y="2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1cd6b1ce-44ca-4ba9-a610-e2ff726d2f20" providerId="ADAL" clId="{BFEE193D-7912-475D-9D12-C35F0A568EA7}"/>
    <pc:docChg chg="modSld">
      <pc:chgData name="Murray Gillies" userId="1cd6b1ce-44ca-4ba9-a610-e2ff726d2f20" providerId="ADAL" clId="{BFEE193D-7912-475D-9D12-C35F0A568EA7}" dt="2025-10-24T14:41:25.551" v="16" actId="20577"/>
      <pc:docMkLst>
        <pc:docMk/>
      </pc:docMkLst>
      <pc:sldChg chg="modSp mod">
        <pc:chgData name="Murray Gillies" userId="1cd6b1ce-44ca-4ba9-a610-e2ff726d2f20" providerId="ADAL" clId="{BFEE193D-7912-475D-9D12-C35F0A568EA7}" dt="2025-10-24T14:41:25.551" v="16" actId="20577"/>
        <pc:sldMkLst>
          <pc:docMk/>
          <pc:sldMk cId="0" sldId="516"/>
        </pc:sldMkLst>
        <pc:spChg chg="mod">
          <ac:chgData name="Murray Gillies" userId="1cd6b1ce-44ca-4ba9-a610-e2ff726d2f20" providerId="ADAL" clId="{BFEE193D-7912-475D-9D12-C35F0A568EA7}" dt="2025-10-24T14:41:25.551" v="16" actId="20577"/>
          <ac:spMkLst>
            <pc:docMk/>
            <pc:sldMk cId="0" sldId="516"/>
            <ac:spMk id="22" creationId="{16C1FEF6-3713-AA24-889C-524F2D09F980}"/>
          </ac:spMkLst>
        </pc:spChg>
      </pc:sldChg>
    </pc:docChg>
  </pc:docChgLst>
  <pc:docChgLst>
    <pc:chgData name="andrea.osborn@inspection.gc.ca" userId="S::urn:spo:guest#andrea.osborn@inspection.gc.ca::" providerId="AD" clId="Web-{3F02AA45-9420-398B-E577-1FFEF01AB740}"/>
    <pc:docChg chg="modSld">
      <pc:chgData name="andrea.osborn@inspection.gc.ca" userId="S::urn:spo:guest#andrea.osborn@inspection.gc.ca::" providerId="AD" clId="Web-{3F02AA45-9420-398B-E577-1FFEF01AB740}" dt="2025-10-15T20:47:57.948" v="53" actId="1076"/>
      <pc:docMkLst>
        <pc:docMk/>
      </pc:docMkLst>
      <pc:sldChg chg="modSp">
        <pc:chgData name="andrea.osborn@inspection.gc.ca" userId="S::urn:spo:guest#andrea.osborn@inspection.gc.ca::" providerId="AD" clId="Web-{3F02AA45-9420-398B-E577-1FFEF01AB740}" dt="2025-10-15T20:43:39.178" v="5" actId="20577"/>
        <pc:sldMkLst>
          <pc:docMk/>
          <pc:sldMk cId="1644282483" sldId="256"/>
        </pc:sldMkLst>
        <pc:spChg chg="mod">
          <ac:chgData name="andrea.osborn@inspection.gc.ca" userId="S::urn:spo:guest#andrea.osborn@inspection.gc.ca::" providerId="AD" clId="Web-{3F02AA45-9420-398B-E577-1FFEF01AB740}" dt="2025-10-15T20:43:28.334" v="0" actId="20577"/>
          <ac:spMkLst>
            <pc:docMk/>
            <pc:sldMk cId="1644282483" sldId="256"/>
            <ac:spMk id="9" creationId="{00000000-0000-0000-0000-000000000000}"/>
          </ac:spMkLst>
        </pc:spChg>
        <pc:spChg chg="mod">
          <ac:chgData name="andrea.osborn@inspection.gc.ca" userId="S::urn:spo:guest#andrea.osborn@inspection.gc.ca::" providerId="AD" clId="Web-{3F02AA45-9420-398B-E577-1FFEF01AB740}" dt="2025-10-15T20:43:34.756" v="3" actId="20577"/>
          <ac:spMkLst>
            <pc:docMk/>
            <pc:sldMk cId="1644282483" sldId="256"/>
            <ac:spMk id="14339" creationId="{00000000-0000-0000-0000-000000000000}"/>
          </ac:spMkLst>
        </pc:spChg>
        <pc:spChg chg="mod">
          <ac:chgData name="andrea.osborn@inspection.gc.ca" userId="S::urn:spo:guest#andrea.osborn@inspection.gc.ca::" providerId="AD" clId="Web-{3F02AA45-9420-398B-E577-1FFEF01AB740}" dt="2025-10-15T20:43:39.178" v="5" actId="20577"/>
          <ac:spMkLst>
            <pc:docMk/>
            <pc:sldMk cId="1644282483" sldId="256"/>
            <ac:spMk id="14341" creationId="{00000000-0000-0000-0000-000000000000}"/>
          </ac:spMkLst>
        </pc:spChg>
      </pc:sldChg>
      <pc:sldChg chg="modSp">
        <pc:chgData name="andrea.osborn@inspection.gc.ca" userId="S::urn:spo:guest#andrea.osborn@inspection.gc.ca::" providerId="AD" clId="Web-{3F02AA45-9420-398B-E577-1FFEF01AB740}" dt="2025-10-15T20:45:18.696" v="33" actId="1076"/>
        <pc:sldMkLst>
          <pc:docMk/>
          <pc:sldMk cId="586885276" sldId="496"/>
        </pc:sldMkLst>
        <pc:spChg chg="mod">
          <ac:chgData name="andrea.osborn@inspection.gc.ca" userId="S::urn:spo:guest#andrea.osborn@inspection.gc.ca::" providerId="AD" clId="Web-{3F02AA45-9420-398B-E577-1FFEF01AB740}" dt="2025-10-15T20:45:16.352" v="32" actId="1076"/>
          <ac:spMkLst>
            <pc:docMk/>
            <pc:sldMk cId="586885276" sldId="496"/>
            <ac:spMk id="2" creationId="{3E62FDAD-2BC4-8C62-DF54-280D50E400C7}"/>
          </ac:spMkLst>
        </pc:spChg>
        <pc:spChg chg="mod">
          <ac:chgData name="andrea.osborn@inspection.gc.ca" userId="S::urn:spo:guest#andrea.osborn@inspection.gc.ca::" providerId="AD" clId="Web-{3F02AA45-9420-398B-E577-1FFEF01AB740}" dt="2025-10-15T20:45:18.696" v="33" actId="1076"/>
          <ac:spMkLst>
            <pc:docMk/>
            <pc:sldMk cId="586885276" sldId="496"/>
            <ac:spMk id="11" creationId="{CEDC2AE9-DCA2-8044-D32E-73BD6E421DFD}"/>
          </ac:spMkLst>
        </pc:spChg>
      </pc:sldChg>
      <pc:sldChg chg="modSp">
        <pc:chgData name="andrea.osborn@inspection.gc.ca" userId="S::urn:spo:guest#andrea.osborn@inspection.gc.ca::" providerId="AD" clId="Web-{3F02AA45-9420-398B-E577-1FFEF01AB740}" dt="2025-10-15T20:44:29.616" v="15" actId="20577"/>
        <pc:sldMkLst>
          <pc:docMk/>
          <pc:sldMk cId="1753047355" sldId="497"/>
        </pc:sldMkLst>
        <pc:spChg chg="mod">
          <ac:chgData name="andrea.osborn@inspection.gc.ca" userId="S::urn:spo:guest#andrea.osborn@inspection.gc.ca::" providerId="AD" clId="Web-{3F02AA45-9420-398B-E577-1FFEF01AB740}" dt="2025-10-15T20:44:07.100" v="12" actId="20577"/>
          <ac:spMkLst>
            <pc:docMk/>
            <pc:sldMk cId="1753047355" sldId="497"/>
            <ac:spMk id="2" creationId="{D0E3D35D-6B3F-2741-9ACD-9DEEE6DFB756}"/>
          </ac:spMkLst>
        </pc:spChg>
        <pc:spChg chg="mod">
          <ac:chgData name="andrea.osborn@inspection.gc.ca" userId="S::urn:spo:guest#andrea.osborn@inspection.gc.ca::" providerId="AD" clId="Web-{3F02AA45-9420-398B-E577-1FFEF01AB740}" dt="2025-10-15T20:44:29.616" v="15" actId="20577"/>
          <ac:spMkLst>
            <pc:docMk/>
            <pc:sldMk cId="1753047355" sldId="497"/>
            <ac:spMk id="24579" creationId="{5B18BBCE-525F-386A-8D1E-02C20D67DCA5}"/>
          </ac:spMkLst>
        </pc:spChg>
      </pc:sldChg>
      <pc:sldChg chg="modSp">
        <pc:chgData name="andrea.osborn@inspection.gc.ca" userId="S::urn:spo:guest#andrea.osborn@inspection.gc.ca::" providerId="AD" clId="Web-{3F02AA45-9420-398B-E577-1FFEF01AB740}" dt="2025-10-15T20:45:59.228" v="36"/>
        <pc:sldMkLst>
          <pc:docMk/>
          <pc:sldMk cId="1130818904" sldId="513"/>
        </pc:sldMkLst>
        <pc:spChg chg="mod">
          <ac:chgData name="andrea.osborn@inspection.gc.ca" userId="S::urn:spo:guest#andrea.osborn@inspection.gc.ca::" providerId="AD" clId="Web-{3F02AA45-9420-398B-E577-1FFEF01AB740}" dt="2025-10-15T20:45:59.228" v="36"/>
          <ac:spMkLst>
            <pc:docMk/>
            <pc:sldMk cId="1130818904" sldId="513"/>
            <ac:spMk id="3" creationId="{C6AB6240-8A36-05DF-9228-E595743E8756}"/>
          </ac:spMkLst>
        </pc:spChg>
      </pc:sldChg>
      <pc:sldChg chg="modSp">
        <pc:chgData name="andrea.osborn@inspection.gc.ca" userId="S::urn:spo:guest#andrea.osborn@inspection.gc.ca::" providerId="AD" clId="Web-{3F02AA45-9420-398B-E577-1FFEF01AB740}" dt="2025-10-15T20:45:37.603" v="35" actId="1076"/>
        <pc:sldMkLst>
          <pc:docMk/>
          <pc:sldMk cId="0" sldId="516"/>
        </pc:sldMkLst>
        <pc:spChg chg="mod">
          <ac:chgData name="andrea.osborn@inspection.gc.ca" userId="S::urn:spo:guest#andrea.osborn@inspection.gc.ca::" providerId="AD" clId="Web-{3F02AA45-9420-398B-E577-1FFEF01AB740}" dt="2025-10-15T20:45:37.603" v="35" actId="1076"/>
          <ac:spMkLst>
            <pc:docMk/>
            <pc:sldMk cId="0" sldId="516"/>
            <ac:spMk id="22" creationId="{16C1FEF6-3713-AA24-889C-524F2D09F980}"/>
          </ac:spMkLst>
        </pc:spChg>
      </pc:sldChg>
      <pc:sldChg chg="modSp">
        <pc:chgData name="andrea.osborn@inspection.gc.ca" userId="S::urn:spo:guest#andrea.osborn@inspection.gc.ca::" providerId="AD" clId="Web-{3F02AA45-9420-398B-E577-1FFEF01AB740}" dt="2025-10-15T20:47:45.245" v="52"/>
        <pc:sldMkLst>
          <pc:docMk/>
          <pc:sldMk cId="0" sldId="518"/>
        </pc:sldMkLst>
        <pc:spChg chg="mod">
          <ac:chgData name="andrea.osborn@inspection.gc.ca" userId="S::urn:spo:guest#andrea.osborn@inspection.gc.ca::" providerId="AD" clId="Web-{3F02AA45-9420-398B-E577-1FFEF01AB740}" dt="2025-10-15T20:47:29.463" v="49"/>
          <ac:spMkLst>
            <pc:docMk/>
            <pc:sldMk cId="0" sldId="518"/>
            <ac:spMk id="8" creationId="{2CE9965A-993C-88CA-28FE-DDB5FBD2CE32}"/>
          </ac:spMkLst>
        </pc:spChg>
        <pc:spChg chg="mod">
          <ac:chgData name="andrea.osborn@inspection.gc.ca" userId="S::urn:spo:guest#andrea.osborn@inspection.gc.ca::" providerId="AD" clId="Web-{3F02AA45-9420-398B-E577-1FFEF01AB740}" dt="2025-10-15T20:47:41.729" v="51" actId="20577"/>
          <ac:spMkLst>
            <pc:docMk/>
            <pc:sldMk cId="0" sldId="518"/>
            <ac:spMk id="34823" creationId="{5A92ED56-B051-6DC5-2D43-3ACABE4022E7}"/>
          </ac:spMkLst>
        </pc:spChg>
        <pc:spChg chg="mod">
          <ac:chgData name="andrea.osborn@inspection.gc.ca" userId="S::urn:spo:guest#andrea.osborn@inspection.gc.ca::" providerId="AD" clId="Web-{3F02AA45-9420-398B-E577-1FFEF01AB740}" dt="2025-10-15T20:47:45.245" v="52"/>
          <ac:spMkLst>
            <pc:docMk/>
            <pc:sldMk cId="0" sldId="518"/>
            <ac:spMk id="34826" creationId="{20FFD7C6-923E-C792-515B-2ED9ACF88C6A}"/>
          </ac:spMkLst>
        </pc:spChg>
        <pc:spChg chg="mod">
          <ac:chgData name="andrea.osborn@inspection.gc.ca" userId="S::urn:spo:guest#andrea.osborn@inspection.gc.ca::" providerId="AD" clId="Web-{3F02AA45-9420-398B-E577-1FFEF01AB740}" dt="2025-10-15T20:47:17.682" v="47" actId="20577"/>
          <ac:spMkLst>
            <pc:docMk/>
            <pc:sldMk cId="0" sldId="518"/>
            <ac:spMk id="34828" creationId="{E858C9CB-C6BD-4BF6-54A9-657D0638484A}"/>
          </ac:spMkLst>
        </pc:spChg>
      </pc:sldChg>
      <pc:sldChg chg="modSp">
        <pc:chgData name="andrea.osborn@inspection.gc.ca" userId="S::urn:spo:guest#andrea.osborn@inspection.gc.ca::" providerId="AD" clId="Web-{3F02AA45-9420-398B-E577-1FFEF01AB740}" dt="2025-10-15T20:46:28.088" v="40" actId="1076"/>
        <pc:sldMkLst>
          <pc:docMk/>
          <pc:sldMk cId="95900290" sldId="520"/>
        </pc:sldMkLst>
        <pc:spChg chg="mod">
          <ac:chgData name="andrea.osborn@inspection.gc.ca" userId="S::urn:spo:guest#andrea.osborn@inspection.gc.ca::" providerId="AD" clId="Web-{3F02AA45-9420-398B-E577-1FFEF01AB740}" dt="2025-10-15T20:46:23.479" v="39"/>
          <ac:spMkLst>
            <pc:docMk/>
            <pc:sldMk cId="95900290" sldId="520"/>
            <ac:spMk id="2" creationId="{1DFBF01A-12D7-DAF3-16ED-C754ED725BAE}"/>
          </ac:spMkLst>
        </pc:spChg>
        <pc:spChg chg="mod">
          <ac:chgData name="andrea.osborn@inspection.gc.ca" userId="S::urn:spo:guest#andrea.osborn@inspection.gc.ca::" providerId="AD" clId="Web-{3F02AA45-9420-398B-E577-1FFEF01AB740}" dt="2025-10-15T20:46:28.088" v="40" actId="1076"/>
          <ac:spMkLst>
            <pc:docMk/>
            <pc:sldMk cId="95900290" sldId="520"/>
            <ac:spMk id="3" creationId="{BB3B2AD6-6A62-61E4-6F1F-89C37A14A52C}"/>
          </ac:spMkLst>
        </pc:spChg>
        <pc:picChg chg="mod">
          <ac:chgData name="andrea.osborn@inspection.gc.ca" userId="S::urn:spo:guest#andrea.osborn@inspection.gc.ca::" providerId="AD" clId="Web-{3F02AA45-9420-398B-E577-1FFEF01AB740}" dt="2025-10-15T20:46:16.510" v="38" actId="1076"/>
          <ac:picMkLst>
            <pc:docMk/>
            <pc:sldMk cId="95900290" sldId="520"/>
            <ac:picMk id="6" creationId="{36963FD6-1846-0967-D2A2-68D1D7A97094}"/>
          </ac:picMkLst>
        </pc:picChg>
      </pc:sldChg>
      <pc:sldChg chg="modSp">
        <pc:chgData name="andrea.osborn@inspection.gc.ca" userId="S::urn:spo:guest#andrea.osborn@inspection.gc.ca::" providerId="AD" clId="Web-{3F02AA45-9420-398B-E577-1FFEF01AB740}" dt="2025-10-15T20:46:50.557" v="43"/>
        <pc:sldMkLst>
          <pc:docMk/>
          <pc:sldMk cId="266899445" sldId="521"/>
        </pc:sldMkLst>
        <pc:spChg chg="mod">
          <ac:chgData name="andrea.osborn@inspection.gc.ca" userId="S::urn:spo:guest#andrea.osborn@inspection.gc.ca::" providerId="AD" clId="Web-{3F02AA45-9420-398B-E577-1FFEF01AB740}" dt="2025-10-15T20:46:50.557" v="43"/>
          <ac:spMkLst>
            <pc:docMk/>
            <pc:sldMk cId="266899445" sldId="521"/>
            <ac:spMk id="2" creationId="{52BCDF73-D61A-63D2-1329-1A0F37A192A3}"/>
          </ac:spMkLst>
        </pc:spChg>
        <pc:spChg chg="mod">
          <ac:chgData name="andrea.osborn@inspection.gc.ca" userId="S::urn:spo:guest#andrea.osborn@inspection.gc.ca::" providerId="AD" clId="Web-{3F02AA45-9420-398B-E577-1FFEF01AB740}" dt="2025-10-15T20:46:43.557" v="42"/>
          <ac:spMkLst>
            <pc:docMk/>
            <pc:sldMk cId="266899445" sldId="521"/>
            <ac:spMk id="5" creationId="{7AD81E0E-42B6-819B-2B76-8F5924B615F6}"/>
          </ac:spMkLst>
        </pc:spChg>
      </pc:sldChg>
      <pc:sldChg chg="modSp">
        <pc:chgData name="andrea.osborn@inspection.gc.ca" userId="S::urn:spo:guest#andrea.osborn@inspection.gc.ca::" providerId="AD" clId="Web-{3F02AA45-9420-398B-E577-1FFEF01AB740}" dt="2025-10-15T20:47:57.948" v="53" actId="1076"/>
        <pc:sldMkLst>
          <pc:docMk/>
          <pc:sldMk cId="3849129788" sldId="522"/>
        </pc:sldMkLst>
        <pc:spChg chg="mod">
          <ac:chgData name="andrea.osborn@inspection.gc.ca" userId="S::urn:spo:guest#andrea.osborn@inspection.gc.ca::" providerId="AD" clId="Web-{3F02AA45-9420-398B-E577-1FFEF01AB740}" dt="2025-10-15T20:47:57.948" v="53" actId="1076"/>
          <ac:spMkLst>
            <pc:docMk/>
            <pc:sldMk cId="3849129788" sldId="522"/>
            <ac:spMk id="2" creationId="{00732F71-2F7D-6E06-0969-CF05E2025058}"/>
          </ac:spMkLst>
        </pc:spChg>
      </pc:sldChg>
    </pc:docChg>
  </pc:docChgLst>
  <pc:docChgLst>
    <pc:chgData name="Osborn, Andrea (CFIA/ACIA)" userId="016df1cd-5d71-41bc-8fec-8f09298258d4" providerId="ADAL" clId="{16DCFB8B-EC07-4007-B560-586F02D6D6BF}"/>
    <pc:docChg chg="undo custSel addSld delSld modSld sldOrd">
      <pc:chgData name="Osborn, Andrea (CFIA/ACIA)" userId="016df1cd-5d71-41bc-8fec-8f09298258d4" providerId="ADAL" clId="{16DCFB8B-EC07-4007-B560-586F02D6D6BF}" dt="2025-10-15T15:27:55.121" v="1745" actId="20577"/>
      <pc:docMkLst>
        <pc:docMk/>
      </pc:docMkLst>
      <pc:sldChg chg="modSp mod">
        <pc:chgData name="Osborn, Andrea (CFIA/ACIA)" userId="016df1cd-5d71-41bc-8fec-8f09298258d4" providerId="ADAL" clId="{16DCFB8B-EC07-4007-B560-586F02D6D6BF}" dt="2025-10-09T20:06:03.662" v="26" actId="20577"/>
        <pc:sldMkLst>
          <pc:docMk/>
          <pc:sldMk cId="1644282483" sldId="256"/>
        </pc:sldMkLst>
        <pc:spChg chg="mod">
          <ac:chgData name="Osborn, Andrea (CFIA/ACIA)" userId="016df1cd-5d71-41bc-8fec-8f09298258d4" providerId="ADAL" clId="{16DCFB8B-EC07-4007-B560-586F02D6D6BF}" dt="2025-10-09T20:06:03.662" v="26" actId="20577"/>
          <ac:spMkLst>
            <pc:docMk/>
            <pc:sldMk cId="1644282483" sldId="256"/>
            <ac:spMk id="14339" creationId="{00000000-0000-0000-0000-000000000000}"/>
          </ac:spMkLst>
        </pc:spChg>
      </pc:sldChg>
      <pc:sldChg chg="modSp mod">
        <pc:chgData name="Osborn, Andrea (CFIA/ACIA)" userId="016df1cd-5d71-41bc-8fec-8f09298258d4" providerId="ADAL" clId="{16DCFB8B-EC07-4007-B560-586F02D6D6BF}" dt="2025-10-09T23:46:22.556" v="1737" actId="1076"/>
        <pc:sldMkLst>
          <pc:docMk/>
          <pc:sldMk cId="2163489012" sldId="331"/>
        </pc:sldMkLst>
        <pc:spChg chg="mod">
          <ac:chgData name="Osborn, Andrea (CFIA/ACIA)" userId="016df1cd-5d71-41bc-8fec-8f09298258d4" providerId="ADAL" clId="{16DCFB8B-EC07-4007-B560-586F02D6D6BF}" dt="2025-10-09T23:46:22.556" v="1737" actId="1076"/>
          <ac:spMkLst>
            <pc:docMk/>
            <pc:sldMk cId="2163489012" sldId="331"/>
            <ac:spMk id="3" creationId="{37BDDF0C-F23B-2E19-C421-1C377E5BC4EC}"/>
          </ac:spMkLst>
        </pc:spChg>
      </pc:sldChg>
      <pc:sldChg chg="addSp delSp modSp mod modNotesTx">
        <pc:chgData name="Osborn, Andrea (CFIA/ACIA)" userId="016df1cd-5d71-41bc-8fec-8f09298258d4" providerId="ADAL" clId="{16DCFB8B-EC07-4007-B560-586F02D6D6BF}" dt="2025-10-09T23:25:39.679" v="1663" actId="1076"/>
        <pc:sldMkLst>
          <pc:docMk/>
          <pc:sldMk cId="1642397886" sldId="468"/>
        </pc:sldMkLst>
        <pc:spChg chg="add mod">
          <ac:chgData name="Osborn, Andrea (CFIA/ACIA)" userId="016df1cd-5d71-41bc-8fec-8f09298258d4" providerId="ADAL" clId="{16DCFB8B-EC07-4007-B560-586F02D6D6BF}" dt="2025-10-09T23:13:04.422" v="1544" actId="478"/>
          <ac:spMkLst>
            <pc:docMk/>
            <pc:sldMk cId="1642397886" sldId="468"/>
            <ac:spMk id="2" creationId="{BCD15BEA-6367-CA63-CA6B-9A60054EF119}"/>
          </ac:spMkLst>
        </pc:spChg>
        <pc:spChg chg="mod">
          <ac:chgData name="Osborn, Andrea (CFIA/ACIA)" userId="016df1cd-5d71-41bc-8fec-8f09298258d4" providerId="ADAL" clId="{16DCFB8B-EC07-4007-B560-586F02D6D6BF}" dt="2025-10-09T23:25:39.679" v="1663" actId="1076"/>
          <ac:spMkLst>
            <pc:docMk/>
            <pc:sldMk cId="1642397886" sldId="468"/>
            <ac:spMk id="4" creationId="{F9F0C421-E55F-2166-C202-135EA4236133}"/>
          </ac:spMkLst>
        </pc:spChg>
        <pc:spChg chg="mod">
          <ac:chgData name="Osborn, Andrea (CFIA/ACIA)" userId="016df1cd-5d71-41bc-8fec-8f09298258d4" providerId="ADAL" clId="{16DCFB8B-EC07-4007-B560-586F02D6D6BF}" dt="2025-10-09T23:11:09.780" v="1543" actId="20577"/>
          <ac:spMkLst>
            <pc:docMk/>
            <pc:sldMk cId="1642397886" sldId="468"/>
            <ac:spMk id="8" creationId="{16C3B91F-763B-D57F-48D9-AF2643F2A864}"/>
          </ac:spMkLst>
        </pc:spChg>
        <pc:picChg chg="add mod">
          <ac:chgData name="Osborn, Andrea (CFIA/ACIA)" userId="016df1cd-5d71-41bc-8fec-8f09298258d4" providerId="ADAL" clId="{16DCFB8B-EC07-4007-B560-586F02D6D6BF}" dt="2025-10-09T23:13:10.321" v="1546" actId="1076"/>
          <ac:picMkLst>
            <pc:docMk/>
            <pc:sldMk cId="1642397886" sldId="468"/>
            <ac:picMk id="7" creationId="{E26F03E0-E8D6-F4CD-2AE9-CB1BA61A9B35}"/>
          </ac:picMkLst>
        </pc:picChg>
      </pc:sldChg>
      <pc:sldChg chg="add">
        <pc:chgData name="Osborn, Andrea (CFIA/ACIA)" userId="016df1cd-5d71-41bc-8fec-8f09298258d4" providerId="ADAL" clId="{16DCFB8B-EC07-4007-B560-586F02D6D6BF}" dt="2025-10-09T23:27:12.092" v="1666"/>
        <pc:sldMkLst>
          <pc:docMk/>
          <pc:sldMk cId="586885276" sldId="496"/>
        </pc:sldMkLst>
      </pc:sldChg>
      <pc:sldChg chg="modSp add mod">
        <pc:chgData name="Osborn, Andrea (CFIA/ACIA)" userId="016df1cd-5d71-41bc-8fec-8f09298258d4" providerId="ADAL" clId="{16DCFB8B-EC07-4007-B560-586F02D6D6BF}" dt="2025-10-15T15:27:55.121" v="1745" actId="20577"/>
        <pc:sldMkLst>
          <pc:docMk/>
          <pc:sldMk cId="1753047355" sldId="497"/>
        </pc:sldMkLst>
        <pc:spChg chg="mod">
          <ac:chgData name="Osborn, Andrea (CFIA/ACIA)" userId="016df1cd-5d71-41bc-8fec-8f09298258d4" providerId="ADAL" clId="{16DCFB8B-EC07-4007-B560-586F02D6D6BF}" dt="2025-10-15T15:27:55.121" v="1745" actId="20577"/>
          <ac:spMkLst>
            <pc:docMk/>
            <pc:sldMk cId="1753047355" sldId="497"/>
            <ac:spMk id="24579" creationId="{5B18BBCE-525F-386A-8D1E-02C20D67DCA5}"/>
          </ac:spMkLst>
        </pc:spChg>
      </pc:sldChg>
      <pc:sldChg chg="addSp delSp modSp new mod modClrScheme chgLayout">
        <pc:chgData name="Osborn, Andrea (CFIA/ACIA)" userId="016df1cd-5d71-41bc-8fec-8f09298258d4" providerId="ADAL" clId="{16DCFB8B-EC07-4007-B560-586F02D6D6BF}" dt="2025-10-09T22:28:29.260" v="1498" actId="33524"/>
        <pc:sldMkLst>
          <pc:docMk/>
          <pc:sldMk cId="1130818904" sldId="513"/>
        </pc:sldMkLst>
        <pc:spChg chg="mod ord">
          <ac:chgData name="Osborn, Andrea (CFIA/ACIA)" userId="016df1cd-5d71-41bc-8fec-8f09298258d4" providerId="ADAL" clId="{16DCFB8B-EC07-4007-B560-586F02D6D6BF}" dt="2025-10-09T21:55:10.102" v="689" actId="20577"/>
          <ac:spMkLst>
            <pc:docMk/>
            <pc:sldMk cId="1130818904" sldId="513"/>
            <ac:spMk id="2" creationId="{F0947401-FA3D-982A-C9D3-00AD07565CF5}"/>
          </ac:spMkLst>
        </pc:spChg>
        <pc:spChg chg="add mod ord">
          <ac:chgData name="Osborn, Andrea (CFIA/ACIA)" userId="016df1cd-5d71-41bc-8fec-8f09298258d4" providerId="ADAL" clId="{16DCFB8B-EC07-4007-B560-586F02D6D6BF}" dt="2025-10-09T22:22:22.233" v="1212" actId="1076"/>
          <ac:spMkLst>
            <pc:docMk/>
            <pc:sldMk cId="1130818904" sldId="513"/>
            <ac:spMk id="3" creationId="{C6AB6240-8A36-05DF-9228-E595743E8756}"/>
          </ac:spMkLst>
        </pc:spChg>
        <pc:spChg chg="add mod ord">
          <ac:chgData name="Osborn, Andrea (CFIA/ACIA)" userId="016df1cd-5d71-41bc-8fec-8f09298258d4" providerId="ADAL" clId="{16DCFB8B-EC07-4007-B560-586F02D6D6BF}" dt="2025-10-09T22:28:29.260" v="1498" actId="33524"/>
          <ac:spMkLst>
            <pc:docMk/>
            <pc:sldMk cId="1130818904" sldId="513"/>
            <ac:spMk id="4" creationId="{DBBCE4CD-DBB1-B163-A493-78AC084BEFAD}"/>
          </ac:spMkLst>
        </pc:spChg>
      </pc:sldChg>
      <pc:sldChg chg="modSp add mod modNotesTx">
        <pc:chgData name="Osborn, Andrea (CFIA/ACIA)" userId="016df1cd-5d71-41bc-8fec-8f09298258d4" providerId="ADAL" clId="{16DCFB8B-EC07-4007-B560-586F02D6D6BF}" dt="2025-10-09T20:25:23.530" v="205" actId="20577"/>
        <pc:sldMkLst>
          <pc:docMk/>
          <pc:sldMk cId="0" sldId="516"/>
        </pc:sldMkLst>
        <pc:spChg chg="mod">
          <ac:chgData name="Osborn, Andrea (CFIA/ACIA)" userId="016df1cd-5d71-41bc-8fec-8f09298258d4" providerId="ADAL" clId="{16DCFB8B-EC07-4007-B560-586F02D6D6BF}" dt="2025-10-09T20:25:00.520" v="154" actId="1076"/>
          <ac:spMkLst>
            <pc:docMk/>
            <pc:sldMk cId="0" sldId="516"/>
            <ac:spMk id="22" creationId="{16C1FEF6-3713-AA24-889C-524F2D09F980}"/>
          </ac:spMkLst>
        </pc:spChg>
        <pc:spChg chg="mod">
          <ac:chgData name="Osborn, Andrea (CFIA/ACIA)" userId="016df1cd-5d71-41bc-8fec-8f09298258d4" providerId="ADAL" clId="{16DCFB8B-EC07-4007-B560-586F02D6D6BF}" dt="2025-10-09T20:25:09.488" v="155" actId="14100"/>
          <ac:spMkLst>
            <pc:docMk/>
            <pc:sldMk cId="0" sldId="516"/>
            <ac:spMk id="26627" creationId="{796566BE-A17A-6B26-7F64-E0A5E87E5915}"/>
          </ac:spMkLst>
        </pc:spChg>
        <pc:picChg chg="mod">
          <ac:chgData name="Osborn, Andrea (CFIA/ACIA)" userId="016df1cd-5d71-41bc-8fec-8f09298258d4" providerId="ADAL" clId="{16DCFB8B-EC07-4007-B560-586F02D6D6BF}" dt="2025-10-09T20:24:55.307" v="153" actId="14100"/>
          <ac:picMkLst>
            <pc:docMk/>
            <pc:sldMk cId="0" sldId="516"/>
            <ac:picMk id="26628" creationId="{6E2331F3-8675-77F9-05C2-6AD96A1DE0CD}"/>
          </ac:picMkLst>
        </pc:picChg>
      </pc:sldChg>
      <pc:sldChg chg="add">
        <pc:chgData name="Osborn, Andrea (CFIA/ACIA)" userId="016df1cd-5d71-41bc-8fec-8f09298258d4" providerId="ADAL" clId="{16DCFB8B-EC07-4007-B560-586F02D6D6BF}" dt="2025-10-09T20:16:37.291" v="76"/>
        <pc:sldMkLst>
          <pc:docMk/>
          <pc:sldMk cId="0" sldId="517"/>
        </pc:sldMkLst>
      </pc:sldChg>
      <pc:sldChg chg="add">
        <pc:chgData name="Osborn, Andrea (CFIA/ACIA)" userId="016df1cd-5d71-41bc-8fec-8f09298258d4" providerId="ADAL" clId="{16DCFB8B-EC07-4007-B560-586F02D6D6BF}" dt="2025-10-09T20:17:14.773" v="77"/>
        <pc:sldMkLst>
          <pc:docMk/>
          <pc:sldMk cId="0" sldId="518"/>
        </pc:sldMkLst>
      </pc:sldChg>
      <pc:sldChg chg="addSp delSp modSp new mod ord setBg">
        <pc:chgData name="Osborn, Andrea (CFIA/ACIA)" userId="016df1cd-5d71-41bc-8fec-8f09298258d4" providerId="ADAL" clId="{16DCFB8B-EC07-4007-B560-586F02D6D6BF}" dt="2025-10-09T22:27:39.856" v="1497"/>
        <pc:sldMkLst>
          <pc:docMk/>
          <pc:sldMk cId="2672183034" sldId="519"/>
        </pc:sldMkLst>
        <pc:spChg chg="mod">
          <ac:chgData name="Osborn, Andrea (CFIA/ACIA)" userId="016df1cd-5d71-41bc-8fec-8f09298258d4" providerId="ADAL" clId="{16DCFB8B-EC07-4007-B560-586F02D6D6BF}" dt="2025-10-09T20:59:40.608" v="357" actId="14100"/>
          <ac:spMkLst>
            <pc:docMk/>
            <pc:sldMk cId="2672183034" sldId="519"/>
            <ac:spMk id="2" creationId="{E53DF058-B1E4-2FE8-CAB9-6865D276EE84}"/>
          </ac:spMkLst>
        </pc:spChg>
        <pc:spChg chg="mod">
          <ac:chgData name="Osborn, Andrea (CFIA/ACIA)" userId="016df1cd-5d71-41bc-8fec-8f09298258d4" providerId="ADAL" clId="{16DCFB8B-EC07-4007-B560-586F02D6D6BF}" dt="2025-10-09T21:00:24.013" v="403" actId="20577"/>
          <ac:spMkLst>
            <pc:docMk/>
            <pc:sldMk cId="2672183034" sldId="519"/>
            <ac:spMk id="3" creationId="{428F62BE-F8A8-6B68-4093-1F1751A556A7}"/>
          </ac:spMkLst>
        </pc:spChg>
        <pc:spChg chg="mod">
          <ac:chgData name="Osborn, Andrea (CFIA/ACIA)" userId="016df1cd-5d71-41bc-8fec-8f09298258d4" providerId="ADAL" clId="{16DCFB8B-EC07-4007-B560-586F02D6D6BF}" dt="2025-10-09T20:58:28.377" v="295" actId="26606"/>
          <ac:spMkLst>
            <pc:docMk/>
            <pc:sldMk cId="2672183034" sldId="519"/>
            <ac:spMk id="5" creationId="{CA976DD8-5094-483B-18FB-5E5EEA729C22}"/>
          </ac:spMkLst>
        </pc:spChg>
        <pc:picChg chg="add mod ord">
          <ac:chgData name="Osborn, Andrea (CFIA/ACIA)" userId="016df1cd-5d71-41bc-8fec-8f09298258d4" providerId="ADAL" clId="{16DCFB8B-EC07-4007-B560-586F02D6D6BF}" dt="2025-10-09T20:58:28.377" v="295" actId="26606"/>
          <ac:picMkLst>
            <pc:docMk/>
            <pc:sldMk cId="2672183034" sldId="519"/>
            <ac:picMk id="7" creationId="{C0B2DCC2-53CD-65F5-51C2-0E78D0DF58E8}"/>
          </ac:picMkLst>
        </pc:picChg>
        <pc:picChg chg="add mod">
          <ac:chgData name="Osborn, Andrea (CFIA/ACIA)" userId="016df1cd-5d71-41bc-8fec-8f09298258d4" providerId="ADAL" clId="{16DCFB8B-EC07-4007-B560-586F02D6D6BF}" dt="2025-10-09T20:57:35.466" v="245" actId="1076"/>
          <ac:picMkLst>
            <pc:docMk/>
            <pc:sldMk cId="2672183034" sldId="519"/>
            <ac:picMk id="9" creationId="{62663CAB-0B94-20F1-247D-93BE44666A9E}"/>
          </ac:picMkLst>
        </pc:picChg>
      </pc:sldChg>
      <pc:sldChg chg="addSp modSp new mod">
        <pc:chgData name="Osborn, Andrea (CFIA/ACIA)" userId="016df1cd-5d71-41bc-8fec-8f09298258d4" providerId="ADAL" clId="{16DCFB8B-EC07-4007-B560-586F02D6D6BF}" dt="2025-10-09T22:27:08.539" v="1493" actId="20577"/>
        <pc:sldMkLst>
          <pc:docMk/>
          <pc:sldMk cId="95900290" sldId="520"/>
        </pc:sldMkLst>
        <pc:spChg chg="mod">
          <ac:chgData name="Osborn, Andrea (CFIA/ACIA)" userId="016df1cd-5d71-41bc-8fec-8f09298258d4" providerId="ADAL" clId="{16DCFB8B-EC07-4007-B560-586F02D6D6BF}" dt="2025-10-09T21:49:03.664" v="412" actId="255"/>
          <ac:spMkLst>
            <pc:docMk/>
            <pc:sldMk cId="95900290" sldId="520"/>
            <ac:spMk id="2" creationId="{1DFBF01A-12D7-DAF3-16ED-C754ED725BAE}"/>
          </ac:spMkLst>
        </pc:spChg>
        <pc:spChg chg="mod">
          <ac:chgData name="Osborn, Andrea (CFIA/ACIA)" userId="016df1cd-5d71-41bc-8fec-8f09298258d4" providerId="ADAL" clId="{16DCFB8B-EC07-4007-B560-586F02D6D6BF}" dt="2025-10-09T22:27:08.539" v="1493" actId="20577"/>
          <ac:spMkLst>
            <pc:docMk/>
            <pc:sldMk cId="95900290" sldId="520"/>
            <ac:spMk id="3" creationId="{BB3B2AD6-6A62-61E4-6F1F-89C37A14A52C}"/>
          </ac:spMkLst>
        </pc:spChg>
        <pc:picChg chg="add mod">
          <ac:chgData name="Osborn, Andrea (CFIA/ACIA)" userId="016df1cd-5d71-41bc-8fec-8f09298258d4" providerId="ADAL" clId="{16DCFB8B-EC07-4007-B560-586F02D6D6BF}" dt="2025-10-09T22:26:00.084" v="1424" actId="14100"/>
          <ac:picMkLst>
            <pc:docMk/>
            <pc:sldMk cId="95900290" sldId="520"/>
            <ac:picMk id="6" creationId="{36963FD6-1846-0967-D2A2-68D1D7A97094}"/>
          </ac:picMkLst>
        </pc:picChg>
      </pc:sldChg>
      <pc:sldChg chg="addSp delSp modSp new mod modClrScheme chgLayout modNotesTx">
        <pc:chgData name="Osborn, Andrea (CFIA/ACIA)" userId="016df1cd-5d71-41bc-8fec-8f09298258d4" providerId="ADAL" clId="{16DCFB8B-EC07-4007-B560-586F02D6D6BF}" dt="2025-10-09T22:59:54.793" v="1536" actId="20577"/>
        <pc:sldMkLst>
          <pc:docMk/>
          <pc:sldMk cId="266899445" sldId="521"/>
        </pc:sldMkLst>
        <pc:spChg chg="mod ord">
          <ac:chgData name="Osborn, Andrea (CFIA/ACIA)" userId="016df1cd-5d71-41bc-8fec-8f09298258d4" providerId="ADAL" clId="{16DCFB8B-EC07-4007-B560-586F02D6D6BF}" dt="2025-10-09T22:57:26.695" v="1531" actId="14100"/>
          <ac:spMkLst>
            <pc:docMk/>
            <pc:sldMk cId="266899445" sldId="521"/>
            <ac:spMk id="2" creationId="{52BCDF73-D61A-63D2-1329-1A0F37A192A3}"/>
          </ac:spMkLst>
        </pc:spChg>
        <pc:spChg chg="mod ord">
          <ac:chgData name="Osborn, Andrea (CFIA/ACIA)" userId="016df1cd-5d71-41bc-8fec-8f09298258d4" providerId="ADAL" clId="{16DCFB8B-EC07-4007-B560-586F02D6D6BF}" dt="2025-10-09T22:54:19.970" v="1502" actId="700"/>
          <ac:spMkLst>
            <pc:docMk/>
            <pc:sldMk cId="266899445" sldId="521"/>
            <ac:spMk id="4" creationId="{851373A4-5807-280D-978A-E6F49AADA7CB}"/>
          </ac:spMkLst>
        </pc:spChg>
        <pc:spChg chg="add mod ord">
          <ac:chgData name="Osborn, Andrea (CFIA/ACIA)" userId="016df1cd-5d71-41bc-8fec-8f09298258d4" providerId="ADAL" clId="{16DCFB8B-EC07-4007-B560-586F02D6D6BF}" dt="2025-10-09T22:59:24.030" v="1533" actId="1076"/>
          <ac:spMkLst>
            <pc:docMk/>
            <pc:sldMk cId="266899445" sldId="521"/>
            <ac:spMk id="5" creationId="{7AD81E0E-42B6-819B-2B76-8F5924B615F6}"/>
          </ac:spMkLst>
        </pc:spChg>
        <pc:picChg chg="add mod">
          <ac:chgData name="Osborn, Andrea (CFIA/ACIA)" userId="016df1cd-5d71-41bc-8fec-8f09298258d4" providerId="ADAL" clId="{16DCFB8B-EC07-4007-B560-586F02D6D6BF}" dt="2025-10-09T22:57:22.891" v="1530" actId="14100"/>
          <ac:picMkLst>
            <pc:docMk/>
            <pc:sldMk cId="266899445" sldId="521"/>
            <ac:picMk id="13" creationId="{6B8AFB98-65A5-E448-A532-5890E7DCE1A8}"/>
          </ac:picMkLst>
        </pc:picChg>
      </pc:sldChg>
      <pc:sldChg chg="addSp delSp modSp new mod">
        <pc:chgData name="Osborn, Andrea (CFIA/ACIA)" userId="016df1cd-5d71-41bc-8fec-8f09298258d4" providerId="ADAL" clId="{16DCFB8B-EC07-4007-B560-586F02D6D6BF}" dt="2025-10-10T17:15:43.406" v="1742" actId="1076"/>
        <pc:sldMkLst>
          <pc:docMk/>
          <pc:sldMk cId="3849129788" sldId="522"/>
        </pc:sldMkLst>
        <pc:spChg chg="mod">
          <ac:chgData name="Osborn, Andrea (CFIA/ACIA)" userId="016df1cd-5d71-41bc-8fec-8f09298258d4" providerId="ADAL" clId="{16DCFB8B-EC07-4007-B560-586F02D6D6BF}" dt="2025-10-09T23:36:16.782" v="1715" actId="255"/>
          <ac:spMkLst>
            <pc:docMk/>
            <pc:sldMk cId="3849129788" sldId="522"/>
            <ac:spMk id="2" creationId="{00732F71-2F7D-6E06-0969-CF05E2025058}"/>
          </ac:spMkLst>
        </pc:spChg>
        <pc:spChg chg="add mod">
          <ac:chgData name="Osborn, Andrea (CFIA/ACIA)" userId="016df1cd-5d71-41bc-8fec-8f09298258d4" providerId="ADAL" clId="{16DCFB8B-EC07-4007-B560-586F02D6D6BF}" dt="2025-10-09T23:36:22.293" v="1716" actId="20577"/>
          <ac:spMkLst>
            <pc:docMk/>
            <pc:sldMk cId="3849129788" sldId="522"/>
            <ac:spMk id="12" creationId="{011EA2D7-39AB-127A-5D3E-6E2C7320D2DE}"/>
          </ac:spMkLst>
        </pc:spChg>
        <pc:spChg chg="add mod">
          <ac:chgData name="Osborn, Andrea (CFIA/ACIA)" userId="016df1cd-5d71-41bc-8fec-8f09298258d4" providerId="ADAL" clId="{16DCFB8B-EC07-4007-B560-586F02D6D6BF}" dt="2025-10-09T23:40:05.833" v="1727" actId="1076"/>
          <ac:spMkLst>
            <pc:docMk/>
            <pc:sldMk cId="3849129788" sldId="522"/>
            <ac:spMk id="14" creationId="{81FCC841-13A6-D103-31B2-625E53AF8C9C}"/>
          </ac:spMkLst>
        </pc:spChg>
        <pc:spChg chg="add mod">
          <ac:chgData name="Osborn, Andrea (CFIA/ACIA)" userId="016df1cd-5d71-41bc-8fec-8f09298258d4" providerId="ADAL" clId="{16DCFB8B-EC07-4007-B560-586F02D6D6BF}" dt="2025-10-09T23:40:35.909" v="1731" actId="113"/>
          <ac:spMkLst>
            <pc:docMk/>
            <pc:sldMk cId="3849129788" sldId="522"/>
            <ac:spMk id="18" creationId="{855A3A71-AD23-A522-0C9F-17DBC761B5EF}"/>
          </ac:spMkLst>
        </pc:spChg>
        <pc:picChg chg="add mod ord">
          <ac:chgData name="Osborn, Andrea (CFIA/ACIA)" userId="016df1cd-5d71-41bc-8fec-8f09298258d4" providerId="ADAL" clId="{16DCFB8B-EC07-4007-B560-586F02D6D6BF}" dt="2025-10-09T23:40:01.516" v="1726" actId="1076"/>
          <ac:picMkLst>
            <pc:docMk/>
            <pc:sldMk cId="3849129788" sldId="522"/>
            <ac:picMk id="7" creationId="{EB1491A6-8BC1-D93C-5B76-2FCB145D13FE}"/>
          </ac:picMkLst>
        </pc:picChg>
        <pc:picChg chg="add mod ord">
          <ac:chgData name="Osborn, Andrea (CFIA/ACIA)" userId="016df1cd-5d71-41bc-8fec-8f09298258d4" providerId="ADAL" clId="{16DCFB8B-EC07-4007-B560-586F02D6D6BF}" dt="2025-10-10T17:15:39.662" v="1741" actId="1076"/>
          <ac:picMkLst>
            <pc:docMk/>
            <pc:sldMk cId="3849129788" sldId="522"/>
            <ac:picMk id="9" creationId="{BDDBF464-05ED-C80A-F073-385BC859A0D6}"/>
          </ac:picMkLst>
        </pc:picChg>
        <pc:picChg chg="add mod">
          <ac:chgData name="Osborn, Andrea (CFIA/ACIA)" userId="016df1cd-5d71-41bc-8fec-8f09298258d4" providerId="ADAL" clId="{16DCFB8B-EC07-4007-B560-586F02D6D6BF}" dt="2025-10-09T23:40:17.463" v="1729" actId="1076"/>
          <ac:picMkLst>
            <pc:docMk/>
            <pc:sldMk cId="3849129788" sldId="522"/>
            <ac:picMk id="11" creationId="{92EF2FD1-A24F-96AD-332A-F7E16E15A208}"/>
          </ac:picMkLst>
        </pc:picChg>
        <pc:inkChg chg="add mod">
          <ac:chgData name="Osborn, Andrea (CFIA/ACIA)" userId="016df1cd-5d71-41bc-8fec-8f09298258d4" providerId="ADAL" clId="{16DCFB8B-EC07-4007-B560-586F02D6D6BF}" dt="2025-10-10T17:15:35.465" v="1740" actId="1076"/>
          <ac:inkMkLst>
            <pc:docMk/>
            <pc:sldMk cId="3849129788" sldId="522"/>
            <ac:inkMk id="15" creationId="{FECC1D44-C71B-81C3-D547-6B428896AE54}"/>
          </ac:inkMkLst>
        </pc:inkChg>
        <pc:inkChg chg="add mod">
          <ac:chgData name="Osborn, Andrea (CFIA/ACIA)" userId="016df1cd-5d71-41bc-8fec-8f09298258d4" providerId="ADAL" clId="{16DCFB8B-EC07-4007-B560-586F02D6D6BF}" dt="2025-10-10T17:15:43.406" v="1742" actId="1076"/>
          <ac:inkMkLst>
            <pc:docMk/>
            <pc:sldMk cId="3849129788" sldId="522"/>
            <ac:inkMk id="16" creationId="{585BA5BF-E534-441F-FA02-8C62CDE81378}"/>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23:36:44.32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2332 132,'-4'0,"0"-1,-1 0,1 0,0 0,-8-3,-11-3,-17 2,-1 2,-58 2,-20-1,99 0,-28-8,30 6,-36-4,-77 7,115 1,10-1,-1 0,1 0,0 0,0-1,0 0,0 0,0-1,0 0,0 0,1 0,0-1,-6-4,1 2,0-1,-14-5,12 7,0 1,-1 0,1 1,-1 1,-25-2,-67 5,52 1,-332 0,218-3,148 1,-34 5,45-4,1 1,0 0,-1 0,1 0,0 1,0 0,-9 6,-4 3,0-1,-1-1,0-1,-1-1,0-1,0-1,-38 6,15-3,23-4,-33 4,-134-7,117-3,48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23:36:46.36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1365 55,'-83'-1,"-7"0,-114 13,-31 5,-1-18,92 0,-147 1,290 0,-5 0,-1 0,0 0,1-1,-10-2,14 3,0-1,1 0,-1 1,0-1,1 0,-1 0,0 0,1 0,-1 0,1-1,-1 1,1 0,0-1,0 1,-1-1,1 1,0-1,0 1,0-1,0-2,-5-20,3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54D-BC7A-D41E-3E76-5126C0B4A94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B6AA2C-902E-D32C-CD67-A9BD6099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5882EF-C5CC-DF57-8F3E-AA6405870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endParaRPr lang="en-US" altLang="en-US" dirty="0"/>
          </a:p>
        </p:txBody>
      </p:sp>
      <p:sp>
        <p:nvSpPr>
          <p:cNvPr id="25604" name="Slide Number Placeholder 3">
            <a:extLst>
              <a:ext uri="{FF2B5EF4-FFF2-40B4-BE49-F238E27FC236}">
                <a16:creationId xmlns:a16="http://schemas.microsoft.com/office/drawing/2014/main" id="{EE72844B-3007-0CDB-F042-0DCA86D4D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2</a:t>
            </a:fld>
            <a:endParaRPr lang="en-US" altLang="en-US"/>
          </a:p>
        </p:txBody>
      </p:sp>
    </p:spTree>
    <p:extLst>
      <p:ext uri="{BB962C8B-B14F-4D97-AF65-F5344CB8AC3E}">
        <p14:creationId xmlns:p14="http://schemas.microsoft.com/office/powerpoint/2010/main" val="27406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6968-02C3-9EC2-FA6D-B58B49F5289B}"/>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B075395-E4B4-2931-61D8-E0770475A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06949C6-7B3A-B0A8-B563-A2860A360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Le cas positif de cécidomyie du Nouveau Monde (NWS) à Nuevo León, au Mexique, a été confirmé à </a:t>
            </a:r>
            <a:r>
              <a:rPr lang="en-CA" b="1" dirty="0"/>
              <a:t>Sabinas Hidalgo </a:t>
            </a:r>
            <a:r>
              <a:rPr lang="en-CA" dirty="0"/>
              <a:t>le</a:t>
            </a:r>
            <a:r>
              <a:rPr lang="en-CA" b="1" dirty="0"/>
              <a:t> 21 septembre 2025</a:t>
            </a:r>
            <a:r>
              <a:rPr lang="en-CA" dirty="0"/>
              <a:t>. L'animal atteint était une </a:t>
            </a:r>
            <a:r>
              <a:rPr lang="en-CA" b="1" dirty="0"/>
              <a:t>vache âgée de 8 mois </a:t>
            </a:r>
            <a:r>
              <a:rPr lang="en-CA" dirty="0"/>
              <a:t>qui </a:t>
            </a:r>
            <a:r>
              <a:rPr lang="en-CA" b="1" dirty="0"/>
              <a:t>venait d'être transférée dans un parc d'engraissement certifié à Nuevo León depuis une région du sud du Mexique </a:t>
            </a:r>
            <a:r>
              <a:rPr lang="en-CA" dirty="0"/>
              <a:t>connue pour ses cas actifs de NWS.</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La Food and Drug Administration a approuvé sous condition la solution injectable Dectomax-CA1 (doramectine injectable) pour la prévention et le traitement des infestations larvaires par la lucilie du Nouveau Monde, ainsi que pour la prévention de la réinfestation par la NWS pendant 21 jours. Dectomax-CA1 est approuvé sous condition pour une utilisation exclusive chez les bovins. </a:t>
            </a:r>
          </a:p>
          <a:p>
            <a:endParaRPr lang="en-CA" altLang="en-US" sz="1200" b="0" i="0" kern="1200" dirty="0">
              <a:solidFill>
                <a:schemeClr val="tx1"/>
              </a:solidFill>
              <a:effectLst/>
              <a:latin typeface="+mn-lt"/>
              <a:ea typeface="+mn-ea"/>
              <a:cs typeface="+mn-cs"/>
            </a:endParaRPr>
          </a:p>
        </p:txBody>
      </p:sp>
      <p:sp>
        <p:nvSpPr>
          <p:cNvPr id="27652" name="Slide Number Placeholder 3">
            <a:extLst>
              <a:ext uri="{FF2B5EF4-FFF2-40B4-BE49-F238E27FC236}">
                <a16:creationId xmlns:a16="http://schemas.microsoft.com/office/drawing/2014/main" id="{43D33BEF-1F55-F3D3-374A-3B8A1291BB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3</a:t>
            </a:fld>
            <a:endParaRPr lang="en-US" altLang="en-US"/>
          </a:p>
        </p:txBody>
      </p:sp>
    </p:spTree>
    <p:extLst>
      <p:ext uri="{BB962C8B-B14F-4D97-AF65-F5344CB8AC3E}">
        <p14:creationId xmlns:p14="http://schemas.microsoft.com/office/powerpoint/2010/main" val="407551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8AC1EDD-9622-D141-C2E5-CD89719BE1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F31CB8D-00D8-8816-DB89-EACEF88953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	</a:t>
            </a:r>
            <a:br>
              <a:rPr lang="en-CA" altLang="en-US" dirty="0"/>
            </a:br>
            <a:r>
              <a:rPr lang="en-CA" altLang="en-US" dirty="0"/>
              <a:t>Le nombre total de cas de BTV-3 en Grande-Bretagne pour la saison vectorielle 2025-2026 (depuis juillet 2025) est de 91. On a dénombré : 87 cas en Angleterre 4 cas au Pays de Galles Le nombre total de cas de BTV-8 en Grande-Bretagne pour la saison vectorielle 2025-2026 (depuis juillet 2025) est de un. Ce cas a été recensé en Angleterre.</a:t>
            </a:r>
          </a:p>
          <a:p>
            <a:endParaRPr lang="en-CA" altLang="en-US" dirty="0"/>
          </a:p>
          <a:p>
            <a:r>
              <a:rPr lang="en-CA" altLang="en-US" dirty="0"/>
              <a:t>L'Italie a récemment signalé un cas de BTV-5 chez des moutons en Sardaigne, la première </a:t>
            </a:r>
            <a:r>
              <a:rPr lang="en-CA" altLang="en-US"/>
              <a:t>occurrence enregistrée de BTV-5 en Europe.</a:t>
            </a:r>
            <a:endParaRPr lang="en-CA" altLang="en-US" dirty="0"/>
          </a:p>
          <a:p>
            <a:endParaRPr lang="en-CA" altLang="en-US" dirty="0"/>
          </a:p>
          <a:p>
            <a:endParaRPr lang="en-CA" altLang="en-US" dirty="0"/>
          </a:p>
        </p:txBody>
      </p:sp>
      <p:sp>
        <p:nvSpPr>
          <p:cNvPr id="27652" name="Slide Number Placeholder 3">
            <a:extLst>
              <a:ext uri="{FF2B5EF4-FFF2-40B4-BE49-F238E27FC236}">
                <a16:creationId xmlns:a16="http://schemas.microsoft.com/office/drawing/2014/main" id="{2FA7CC5F-5D1A-7D13-F98F-900CB78D7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4CBC06-AD3D-413E-91B0-97B3BEE08EB9}"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7A8DC3C-FB5E-87A2-1A02-D907FE764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BECDB14-2E63-EFA2-C564-B6BB31ED0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endParaRPr lang="en-CA" altLang="en-US"/>
          </a:p>
          <a:p>
            <a:r>
              <a:rPr lang="en-CA" altLang="en-US"/>
              <a:t> </a:t>
            </a:r>
          </a:p>
          <a:p>
            <a:endParaRPr lang="en-CA" altLang="en-US"/>
          </a:p>
        </p:txBody>
      </p:sp>
      <p:sp>
        <p:nvSpPr>
          <p:cNvPr id="29700" name="Slide Number Placeholder 3">
            <a:extLst>
              <a:ext uri="{FF2B5EF4-FFF2-40B4-BE49-F238E27FC236}">
                <a16:creationId xmlns:a16="http://schemas.microsoft.com/office/drawing/2014/main" id="{74A3A41F-F350-42B0-B042-51D61DEB5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3B834D-3A27-4648-A334-C330D5B95736}"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L'émergence du virus H5N1 du sous-type 2.3.4.4b de la grippe aviaire hautement pathogène (HPAI) a entraîné une propagation sans précédent parmi les vaches laitières aux États-Unis, suscitant des inquiétudes quant à la transmission à d'autres ruminants. Nous avons inoculé à deux groupes de chèvres allaitantes, par voie intramammaire et respiratoire, le virus Cow-H5N1 (génotype B3.13) ou le virus aviaire H5N1 (génotype B1.2). Les deux groupes ont développé une mastite clinique sévère et ont excrété des virus dans le lait, entraînant la transmission aux chevreaux allaités. L'ARN viral a été détecté dans des prélèvements nasaux et buccaux et dans divers tissus, et des anticorps neutralisant le virus étaient présents dans le sérum, le lait et le liquide de lavage broncho-alvéolaire. In vitro, les deux virus se sont répliqués efficacement dans les cellules épithéliales respiratoires et mammaires des chèvres. Le tissu mammaire exprime à la fois des récepteurs d'acide sialique liés à α2,3 et à α2,6. Ces résultats démontrent que les chèvres sont très sensibles à l'infection par le virus H5N1, le tropisme mammaire facilitant la transmission à la progéniture.</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398647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AD3E7BA-0AEF-E201-2C13-6726D84B62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32008C4-3454-7037-E51B-F73CCFB644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Évolution de la fièvre aphteuse au cours des neuf dernières années environ. On constate une recrudescence de l'activité ces dernières années, qui a commencé par sa propagation en Indonésie, puis par l'émergence du sérotype SAT-2 au Moyen-Orient. Cette année, l'Europe a signalé des cas en Allemagne, puis en Hongrie et en Slovaquie. En outre, le sérotype SAT-1 est également apparu au Moyen-Orient et en Turquie.</a:t>
            </a:r>
          </a:p>
        </p:txBody>
      </p:sp>
      <p:sp>
        <p:nvSpPr>
          <p:cNvPr id="35844" name="Slide Number Placeholder 3">
            <a:extLst>
              <a:ext uri="{FF2B5EF4-FFF2-40B4-BE49-F238E27FC236}">
                <a16:creationId xmlns:a16="http://schemas.microsoft.com/office/drawing/2014/main" id="{34ABBB6D-E143-847E-BBD8-631ED3D88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F44E72-E72B-47DB-8395-F3CFC991FB4E}" type="slidenum">
              <a:rPr lang="en-US" altLang="en-US" smtClean="0"/>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3203753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10/24/2025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assets.publishing.service.gov.uk/media/68beda48223d92d088f01db8/FMD_in_the_Middle_East_and_North_Africa_POA.pdf" TargetMode="External"/><Relationship Id="rId11" Type="http://schemas.openxmlformats.org/officeDocument/2006/relationships/hyperlink" Target="https://webgate.ec.europa.eu/tracesnt/adis/public/notification/outbreaks-current-year-report" TargetMode="External"/><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4073362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parasitesandvectors.biomedcentral.com/articles/10.1186/s13071-025-06780-5" TargetMode="External"/><Relationship Id="rId5" Type="http://schemas.openxmlformats.org/officeDocument/2006/relationships/hyperlink" Target="https://www.nature.com/articles/s41598-025-10627-5" TargetMode="External"/><Relationship Id="rId4" Type="http://schemas.openxmlformats.org/officeDocument/2006/relationships/hyperlink" Target="https://pubmed.ncbi.nlm.nih.gov/4099260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tickapp.tamu.edu/invasive-ticks/asian-longhorned-tick-situation-report/" TargetMode="External"/><Relationship Id="rId4" Type="http://schemas.openxmlformats.org/officeDocument/2006/relationships/hyperlink" Target="https://news.ssbcrack.com/first-detection-of-invasive-asian-longhorned-tick-in-maine-raises-public-health-concern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b.mx/salud/documentos/boletinepidemiologico-sistema-nacional-de-vigilancia-epidemiologica-sistema-unico-de-informacion-387843?idiom=es%E2%80%8B%E2%80%8B" TargetMode="External"/><Relationship Id="rId3" Type="http://schemas.openxmlformats.org/officeDocument/2006/relationships/hyperlink" Target="https://www.aphis.usda.gov/livestock-poultry-disease/cattle/ticks/screwworm/outbreak-central-america" TargetMode="External"/><Relationship Id="rId7" Type="http://schemas.openxmlformats.org/officeDocument/2006/relationships/hyperlink" Target="https://www.usda.gov/about-usda/news/press-releases/2025/09/21/mexico-confirms-case-new-world-screwworm-nuevo-leo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s://www.fda.gov/news-events/press-announcements/fda-conditionally-approves-first-drug-prevention-and-treatment-new-world-screwworm-infestations" TargetMode="External"/><Relationship Id="rId5" Type="http://schemas.openxmlformats.org/officeDocument/2006/relationships/hyperlink" Target="https://www.copeg.org/" TargetMode="External"/><Relationship Id="rId10" Type="http://schemas.openxmlformats.org/officeDocument/2006/relationships/hyperlink" Target="https://hpj.com/2025/07/31/texas-to-deploy-swormlure-5-bait-to-conquer-new-world-screwworm/" TargetMode="External"/><Relationship Id="rId4" Type="http://schemas.openxmlformats.org/officeDocument/2006/relationships/image" Target="../media/image5.png"/><Relationship Id="rId9" Type="http://schemas.openxmlformats.org/officeDocument/2006/relationships/hyperlink" Target="https://app.powerbi.com/view?r=eyJrIjoiMjkzMzAzMzUtZmRlNi00ZTMzLTk1NDEtNjkzZTEwNzZjZGFlIiwidCI6ImM1OWRjNTZhLTkzZWMtNGIwNy1iNzFkLTQzYzg0NDkyNTcxOCIsImMiOjR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gazetaexpress.com/en/First-cases-of-bluetongue-disease-confirmed-in-Kosovo/" TargetMode="External"/><Relationship Id="rId5" Type="http://schemas.openxmlformats.org/officeDocument/2006/relationships/hyperlink" Target="https://wahis.woah.org/#/in-review/6828"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woah.org/app/uploads/2021/03/epizootic-heamorrhagic-disease.pdf" TargetMode="External"/><Relationship Id="rId3" Type="http://schemas.openxmlformats.org/officeDocument/2006/relationships/hyperlink" Target="https://www.courier-journal.com/story/sports/outdoors/2025/10/09/what-is-ehd-epizootic-hemorrhagic-disease-ehd-southern-indiana-counties-deer-harvest-restrictions/86600011007/" TargetMode="External"/><Relationship Id="rId7" Type="http://schemas.openxmlformats.org/officeDocument/2006/relationships/hyperlink" Target="https://www.ijvm.org.il/sites/default/files/epizootic_haemorrhagic_march_2025_2.pdf" TargetMode="External"/><Relationship Id="rId2" Type="http://schemas.openxmlformats.org/officeDocument/2006/relationships/hyperlink" Target="https://www.farmanddairy.com/news/thousands-of-deer-infected-with-ehd-in-southeast-ohio/886590.html" TargetMode="External"/><Relationship Id="rId1" Type="http://schemas.openxmlformats.org/officeDocument/2006/relationships/slideLayout" Target="../slideLayouts/slideLayout3.xml"/><Relationship Id="rId6" Type="http://schemas.openxmlformats.org/officeDocument/2006/relationships/hyperlink" Target="https://nbcmontana.com/news/local/fwp-suspects-hemorrhagic-disease-behind-deer-deaths-near-missoula-frenchtown" TargetMode="External"/><Relationship Id="rId5" Type="http://schemas.openxmlformats.org/officeDocument/2006/relationships/hyperlink" Target="https://www.michigan.gov/dnr/about/newsroom/releases/2025/09/02/dnr-confirms-states-first-cases-of-ehd-for-2025" TargetMode="External"/><Relationship Id="rId4" Type="http://schemas.openxmlformats.org/officeDocument/2006/relationships/hyperlink" Target="https://www.msn.com/en-us/health/other/hundreds-of-deer-infected-with-hemorrhagic-disease-in-kentucky-heres-where/ar-AA1Oa7W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iorxiv.org/content/10.1101/2025.08.14.670265v1"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ell.com/cell-reports/fulltext/S2211-1247(25)01117-9"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CMEZD= – Mise à jour du réseau SCSSA sur les petits ruminants</a:t>
            </a:r>
          </a:p>
          <a:p>
            <a:pPr eaLnBrk="1" hangingPunct="1"/>
            <a:r>
              <a:rPr lang="en-CA" altLang="en-US" dirty="0"/>
              <a:t>16 octobre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909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CA" altLang="en-US" sz="3600" b="1" dirty="0">
                <a:solidFill>
                  <a:srgbClr val="FFFFFF"/>
                </a:solidFill>
                <a:latin typeface="Calibri"/>
                <a:ea typeface="Calibri"/>
                <a:cs typeface="Calibri"/>
                <a:hlinkClick r:id="rId3"/>
              </a:rPr>
              <a:t>www.cezd.</a:t>
            </a:r>
            <a:r>
              <a:rPr lang="en-CA" altLang="en-US" sz="3600" dirty="0">
                <a:solidFill>
                  <a:srgbClr val="FFFFFF"/>
                </a:solidFill>
                <a:latin typeface="Calibri"/>
                <a:ea typeface="Calibri"/>
                <a:cs typeface="Calibri"/>
                <a:hlinkClick r:id="rId3"/>
              </a:rPr>
              <a:t>ca</a:t>
            </a:r>
            <a:r>
              <a:rPr lang="en-CA" altLang="en-US" sz="3600" dirty="0">
                <a:solidFill>
                  <a:srgbClr val="FFFFFF"/>
                </a:solidFill>
                <a:latin typeface="Calibri"/>
                <a:ea typeface="Calibri"/>
                <a:cs typeface="Calibri"/>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2F09BDFF-B858-F4C1-FD90-DA1859BB6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676275"/>
            <a:ext cx="105156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886BDFA-92CA-D625-FFE2-922829B78F9F}"/>
              </a:ext>
            </a:extLst>
          </p:cNvPr>
          <p:cNvSpPr>
            <a:spLocks noGrp="1"/>
          </p:cNvSpPr>
          <p:nvPr>
            <p:ph type="title"/>
          </p:nvPr>
        </p:nvSpPr>
        <p:spPr>
          <a:xfrm>
            <a:off x="838200" y="66675"/>
            <a:ext cx="10515600" cy="820738"/>
          </a:xfrm>
        </p:spPr>
        <p:txBody>
          <a:bodyPr/>
          <a:lstStyle/>
          <a:p>
            <a:pPr>
              <a:defRPr/>
            </a:pPr>
            <a:r>
              <a:rPr lang="en-CA" dirty="0"/>
              <a:t>Fièvre aphteuse – Tendance des risques</a:t>
            </a:r>
          </a:p>
        </p:txBody>
      </p:sp>
      <p:sp>
        <p:nvSpPr>
          <p:cNvPr id="34820" name="Slide Number Placeholder 4">
            <a:extLst>
              <a:ext uri="{FF2B5EF4-FFF2-40B4-BE49-F238E27FC236}">
                <a16:creationId xmlns:a16="http://schemas.microsoft.com/office/drawing/2014/main" id="{5FF98118-D4BD-1F19-1FBC-F04A66DF86F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F8EA62-E2A5-45EA-9EF6-CE93F040BFB8}" type="slidenum">
              <a:rPr lang="en-US" altLang="en-US" sz="1200" smtClean="0">
                <a:solidFill>
                  <a:srgbClr val="898989"/>
                </a:solidFill>
              </a:rPr>
              <a:t>10</a:t>
            </a:fld>
            <a:endParaRPr lang="en-US" altLang="en-US" sz="1200">
              <a:solidFill>
                <a:srgbClr val="898989"/>
              </a:solidFill>
            </a:endParaRPr>
          </a:p>
        </p:txBody>
      </p:sp>
      <p:sp>
        <p:nvSpPr>
          <p:cNvPr id="14" name="Rectangle 13">
            <a:extLst>
              <a:ext uri="{FF2B5EF4-FFF2-40B4-BE49-F238E27FC236}">
                <a16:creationId xmlns:a16="http://schemas.microsoft.com/office/drawing/2014/main" id="{9B10F45C-3104-80CC-748F-009B44AD0DE1}"/>
              </a:ext>
            </a:extLst>
          </p:cNvPr>
          <p:cNvSpPr/>
          <p:nvPr/>
        </p:nvSpPr>
        <p:spPr>
          <a:xfrm>
            <a:off x="5405438" y="2792413"/>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22" name="Rectangle 14">
            <a:extLst>
              <a:ext uri="{FF2B5EF4-FFF2-40B4-BE49-F238E27FC236}">
                <a16:creationId xmlns:a16="http://schemas.microsoft.com/office/drawing/2014/main" id="{816E7DAE-EAEF-84F5-E8EA-AA34C61068D2}"/>
              </a:ext>
            </a:extLst>
          </p:cNvPr>
          <p:cNvSpPr>
            <a:spLocks noChangeArrowheads="1"/>
          </p:cNvSpPr>
          <p:nvPr/>
        </p:nvSpPr>
        <p:spPr bwMode="auto">
          <a:xfrm>
            <a:off x="8486775" y="2792413"/>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4823" name="Text Box 4">
            <a:extLst>
              <a:ext uri="{FF2B5EF4-FFF2-40B4-BE49-F238E27FC236}">
                <a16:creationId xmlns:a16="http://schemas.microsoft.com/office/drawing/2014/main" id="{5A92ED56-B051-6DC5-2D43-3ACABE4022E7}"/>
              </a:ext>
            </a:extLst>
          </p:cNvPr>
          <p:cNvSpPr txBox="1">
            <a:spLocks noChangeArrowheads="1"/>
          </p:cNvSpPr>
          <p:nvPr/>
        </p:nvSpPr>
        <p:spPr bwMode="auto">
          <a:xfrm>
            <a:off x="7331075" y="2262188"/>
            <a:ext cx="10906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400" b="1" err="1">
                <a:latin typeface="Calibri"/>
                <a:ea typeface="Calibri"/>
                <a:cs typeface="Times New Roman"/>
              </a:rPr>
              <a:t>Indonésie</a:t>
            </a:r>
            <a:endParaRPr lang="en-CA" altLang="en-US" sz="1400" b="1">
              <a:latin typeface="Calibri"/>
              <a:ea typeface="Calibri"/>
              <a:cs typeface="Times New Roman"/>
            </a:endParaRPr>
          </a:p>
        </p:txBody>
      </p:sp>
      <p:sp>
        <p:nvSpPr>
          <p:cNvPr id="34824" name="Text Box 3">
            <a:extLst>
              <a:ext uri="{FF2B5EF4-FFF2-40B4-BE49-F238E27FC236}">
                <a16:creationId xmlns:a16="http://schemas.microsoft.com/office/drawing/2014/main" id="{F420E4D5-9954-1498-EAC2-516525A37939}"/>
              </a:ext>
            </a:extLst>
          </p:cNvPr>
          <p:cNvSpPr txBox="1">
            <a:spLocks noChangeArrowheads="1"/>
          </p:cNvSpPr>
          <p:nvPr/>
        </p:nvSpPr>
        <p:spPr bwMode="auto">
          <a:xfrm>
            <a:off x="5530850"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34825" name="Rectangle 17">
            <a:extLst>
              <a:ext uri="{FF2B5EF4-FFF2-40B4-BE49-F238E27FC236}">
                <a16:creationId xmlns:a16="http://schemas.microsoft.com/office/drawing/2014/main" id="{057297BA-7FD8-2D53-CB19-D8108047025C}"/>
              </a:ext>
            </a:extLst>
          </p:cNvPr>
          <p:cNvSpPr>
            <a:spLocks noChangeArrowheads="1"/>
          </p:cNvSpPr>
          <p:nvPr/>
        </p:nvSpPr>
        <p:spPr bwMode="auto">
          <a:xfrm>
            <a:off x="7450138" y="2792413"/>
            <a:ext cx="801687"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4826" name="Text Box 5">
            <a:extLst>
              <a:ext uri="{FF2B5EF4-FFF2-40B4-BE49-F238E27FC236}">
                <a16:creationId xmlns:a16="http://schemas.microsoft.com/office/drawing/2014/main" id="{20FFD7C6-923E-C792-515B-2ED9ACF88C6A}"/>
              </a:ext>
            </a:extLst>
          </p:cNvPr>
          <p:cNvSpPr txBox="1">
            <a:spLocks noChangeArrowheads="1"/>
          </p:cNvSpPr>
          <p:nvPr/>
        </p:nvSpPr>
        <p:spPr bwMode="auto">
          <a:xfrm>
            <a:off x="8051800"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4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400" b="1">
                <a:ea typeface="Calibri" panose="020F0502020204030204" pitchFamily="34" charset="0"/>
                <a:cs typeface="Times New Roman" panose="02020603050405020304" pitchFamily="18" charset="0"/>
              </a:rPr>
              <a:t>Moyen-Orient</a:t>
            </a:r>
            <a:endParaRPr lang="en-CA" altLang="en-US" sz="14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3337DF54-D37C-68B9-D262-D664998BD089}"/>
              </a:ext>
            </a:extLst>
          </p:cNvPr>
          <p:cNvSpPr/>
          <p:nvPr/>
        </p:nvSpPr>
        <p:spPr>
          <a:xfrm>
            <a:off x="10512425"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28" name="Text Box 7">
            <a:extLst>
              <a:ext uri="{FF2B5EF4-FFF2-40B4-BE49-F238E27FC236}">
                <a16:creationId xmlns:a16="http://schemas.microsoft.com/office/drawing/2014/main" id="{E858C9CB-C6BD-4BF6-54A9-657D0638484A}"/>
              </a:ext>
            </a:extLst>
          </p:cNvPr>
          <p:cNvSpPr txBox="1">
            <a:spLocks noChangeArrowheads="1"/>
          </p:cNvSpPr>
          <p:nvPr/>
        </p:nvSpPr>
        <p:spPr bwMode="auto">
          <a:xfrm>
            <a:off x="9898063" y="3095625"/>
            <a:ext cx="1052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err="1">
                <a:latin typeface="Calibri"/>
                <a:ea typeface="Calibri"/>
                <a:cs typeface="Times New Roman"/>
              </a:rPr>
              <a:t>Allemagne</a:t>
            </a:r>
            <a:r>
              <a:rPr lang="en-CA" altLang="en-US" sz="1400" b="1" dirty="0">
                <a:latin typeface="Calibri"/>
                <a:ea typeface="Calibri"/>
                <a:cs typeface="Times New Roman"/>
              </a:rPr>
              <a:t> </a:t>
            </a:r>
          </a:p>
        </p:txBody>
      </p:sp>
      <p:sp>
        <p:nvSpPr>
          <p:cNvPr id="25" name="Arrow: Down 24">
            <a:extLst>
              <a:ext uri="{FF2B5EF4-FFF2-40B4-BE49-F238E27FC236}">
                <a16:creationId xmlns:a16="http://schemas.microsoft.com/office/drawing/2014/main" id="{6318CEC9-8328-E652-EBA0-4E63549C651E}"/>
              </a:ext>
            </a:extLst>
          </p:cNvPr>
          <p:cNvSpPr/>
          <p:nvPr/>
        </p:nvSpPr>
        <p:spPr>
          <a:xfrm>
            <a:off x="10645775"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30" name="Text Box 7">
            <a:extLst>
              <a:ext uri="{FF2B5EF4-FFF2-40B4-BE49-F238E27FC236}">
                <a16:creationId xmlns:a16="http://schemas.microsoft.com/office/drawing/2014/main" id="{6B93F34E-47FC-58FA-CEDE-B8DD7EA4D9C6}"/>
              </a:ext>
            </a:extLst>
          </p:cNvPr>
          <p:cNvSpPr txBox="1">
            <a:spLocks noChangeArrowheads="1"/>
          </p:cNvSpPr>
          <p:nvPr/>
        </p:nvSpPr>
        <p:spPr bwMode="auto">
          <a:xfrm>
            <a:off x="10074275" y="2189163"/>
            <a:ext cx="1052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Hongrie</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FFA4FF8B-7E10-C83F-593E-A03177B87FA7}"/>
              </a:ext>
            </a:extLst>
          </p:cNvPr>
          <p:cNvSpPr/>
          <p:nvPr/>
        </p:nvSpPr>
        <p:spPr>
          <a:xfrm>
            <a:off x="10731500"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FC283E94-B89B-F8E0-7454-B8B696A15B21}"/>
              </a:ext>
            </a:extLst>
          </p:cNvPr>
          <p:cNvSpPr txBox="1">
            <a:spLocks noChangeArrowheads="1"/>
          </p:cNvSpPr>
          <p:nvPr/>
        </p:nvSpPr>
        <p:spPr bwMode="auto">
          <a:xfrm>
            <a:off x="10263188" y="1314450"/>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Slovaquie</a:t>
            </a:r>
            <a:endParaRPr lang="en-CA" altLang="en-US" sz="1800" dirty="0">
              <a:latin typeface="+mn-lt"/>
              <a:ea typeface="Calibri" panose="020F0502020204030204" pitchFamily="34" charset="0"/>
              <a:cs typeface="Times New Roman" panose="02020603050405020304" pitchFamily="18" charset="0"/>
            </a:endParaRPr>
          </a:p>
        </p:txBody>
      </p:sp>
      <p:sp>
        <p:nvSpPr>
          <p:cNvPr id="34833" name="Rectangle 17">
            <a:extLst>
              <a:ext uri="{FF2B5EF4-FFF2-40B4-BE49-F238E27FC236}">
                <a16:creationId xmlns:a16="http://schemas.microsoft.com/office/drawing/2014/main" id="{537FA0C0-AC7E-C4D2-FB8A-DD2102303110}"/>
              </a:ext>
            </a:extLst>
          </p:cNvPr>
          <p:cNvSpPr>
            <a:spLocks noChangeArrowheads="1"/>
          </p:cNvSpPr>
          <p:nvPr/>
        </p:nvSpPr>
        <p:spPr bwMode="auto">
          <a:xfrm>
            <a:off x="10902950" y="4729163"/>
            <a:ext cx="387350" cy="773112"/>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2CE9965A-993C-88CA-28FE-DDB5FBD2CE32}"/>
              </a:ext>
            </a:extLst>
          </p:cNvPr>
          <p:cNvSpPr txBox="1">
            <a:spLocks noChangeArrowheads="1"/>
          </p:cNvSpPr>
          <p:nvPr/>
        </p:nvSpPr>
        <p:spPr bwMode="auto">
          <a:xfrm>
            <a:off x="11204575" y="4349750"/>
            <a:ext cx="1204913" cy="70326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2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200" b="1" dirty="0">
                <a:ea typeface="Calibri" panose="020F0502020204030204" pitchFamily="34" charset="0"/>
                <a:cs typeface="Times New Roman" panose="02020603050405020304" pitchFamily="18" charset="0"/>
              </a:rPr>
              <a:t>Moyen-Orient, </a:t>
            </a:r>
            <a:r>
              <a:rPr lang="en-CA" altLang="en-US" sz="1200" b="1" dirty="0" err="1">
                <a:latin typeface="+mn-lt"/>
                <a:ea typeface="Calibri" panose="020F0502020204030204" pitchFamily="34" charset="0"/>
                <a:cs typeface="Times New Roman" panose="02020603050405020304" pitchFamily="18" charset="0"/>
              </a:rPr>
              <a:t>Turquie</a:t>
            </a:r>
            <a:r>
              <a:rPr lang="en-CA" altLang="en-US" sz="1200" b="1" dirty="0">
                <a:latin typeface="+mn-lt"/>
                <a:ea typeface="Calibri" panose="020F0502020204030204" pitchFamily="34" charset="0"/>
                <a:cs typeface="Times New Roman" panose="02020603050405020304" pitchFamily="18" charset="0"/>
              </a:rPr>
              <a:t>, Égypte, Iran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a:xfrm>
            <a:off x="47167" y="0"/>
            <a:ext cx="11306633" cy="1045030"/>
          </a:xfrm>
        </p:spPr>
        <p:txBody>
          <a:bodyPr/>
          <a:lstStyle/>
          <a:p>
            <a:r>
              <a:rPr lang="en-CA" dirty="0"/>
              <a:t>Cas de fièvre aphteuse dans le monde </a:t>
            </a:r>
            <a:r>
              <a:rPr lang="en-CA" sz="1800" dirty="0"/>
              <a:t>(depuis le 14 juillet)</a:t>
            </a:r>
            <a:endParaRPr lang="en-CA" sz="1800" b="1" dirty="0">
              <a:latin typeface="+mn-lt"/>
            </a:endParaRPr>
          </a:p>
        </p:txBody>
      </p:sp>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12763" y="1045030"/>
            <a:ext cx="4741260" cy="4351338"/>
          </a:xfrm>
        </p:spPr>
        <p:txBody>
          <a:bodyPr/>
          <a:lstStyle/>
          <a:p>
            <a:pPr marL="0" indent="0">
              <a:buNone/>
            </a:pPr>
            <a:r>
              <a:rPr lang="en-CA" b="1" dirty="0"/>
              <a:t>Asie</a:t>
            </a:r>
          </a:p>
          <a:p>
            <a:r>
              <a:rPr lang="en-CA" dirty="0"/>
              <a:t>Indonésie (20)</a:t>
            </a:r>
          </a:p>
          <a:p>
            <a:r>
              <a:rPr lang="en-CA" dirty="0"/>
              <a:t>Mongolie (1 O)</a:t>
            </a:r>
          </a:p>
          <a:p>
            <a:r>
              <a:rPr lang="en-CA" dirty="0"/>
              <a:t>Israël (1)</a:t>
            </a:r>
          </a:p>
          <a:p>
            <a:pPr marL="0" indent="0">
              <a:buNone/>
            </a:pPr>
            <a:endParaRPr lang="en-CA" dirty="0"/>
          </a:p>
          <a:p>
            <a:pPr marL="0" indent="0">
              <a:buNone/>
            </a:pPr>
            <a:r>
              <a:rPr lang="en-CA" b="1" dirty="0"/>
              <a:t>Afrique</a:t>
            </a:r>
          </a:p>
          <a:p>
            <a:r>
              <a:rPr lang="en-CA" dirty="0"/>
              <a:t>Égypte (1 SAT-1)</a:t>
            </a:r>
          </a:p>
          <a:p>
            <a:r>
              <a:rPr lang="en-CA" dirty="0"/>
              <a:t>Swaziland (21 SAT-2)</a:t>
            </a:r>
          </a:p>
          <a:p>
            <a:r>
              <a:rPr lang="en-CA" dirty="0"/>
              <a:t>Afrique du Sud (97 SAT-2</a:t>
            </a:r>
            <a:r>
              <a:rPr lang="en-CA" sz="2600" dirty="0"/>
              <a:t>)</a:t>
            </a:r>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a:xfrm>
            <a:off x="8610600" y="6356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E7A136-B623-44AA-A653-F7B0DDAA2C31}" type="slidenum">
              <a:rPr lang="en-US" smtClean="0">
                <a:solidFill>
                  <a:schemeClr val="tx1"/>
                </a:solidFill>
              </a:rPr>
              <a:t>11</a:t>
            </a:fld>
            <a:endParaRPr lang="en-US" dirty="0">
              <a:solidFill>
                <a:schemeClr val="tx1"/>
              </a:solidFill>
            </a:endParaRPr>
          </a:p>
        </p:txBody>
      </p:sp>
      <p:sp>
        <p:nvSpPr>
          <p:cNvPr id="10" name="TextBox 9">
            <a:extLst>
              <a:ext uri="{FF2B5EF4-FFF2-40B4-BE49-F238E27FC236}">
                <a16:creationId xmlns:a16="http://schemas.microsoft.com/office/drawing/2014/main" id="{1CF20820-F2DC-D315-6AF2-1E66985F9EF9}"/>
              </a:ext>
            </a:extLst>
          </p:cNvPr>
          <p:cNvSpPr txBox="1"/>
          <p:nvPr/>
        </p:nvSpPr>
        <p:spPr>
          <a:xfrm>
            <a:off x="128726" y="6356366"/>
            <a:ext cx="6169980" cy="369332"/>
          </a:xfrm>
          <a:prstGeom prst="rect">
            <a:avLst/>
          </a:prstGeom>
          <a:noFill/>
        </p:spPr>
        <p:txBody>
          <a:bodyPr wrap="square">
            <a:spAutoFit/>
          </a:bodyPr>
          <a:lstStyle/>
          <a:p>
            <a:r>
              <a:rPr lang="en-CA" b="1" dirty="0">
                <a:hlinkClick r:id="rId3"/>
              </a:rPr>
              <a:t>https://empres-i.apps.fao.</a:t>
            </a:r>
            <a:r>
              <a:rPr lang="en-CA" b="1" dirty="0"/>
              <a:t>org/general </a:t>
            </a:r>
          </a:p>
        </p:txBody>
      </p:sp>
      <p:sp>
        <p:nvSpPr>
          <p:cNvPr id="2" name="Content Placeholder 1">
            <a:extLst>
              <a:ext uri="{FF2B5EF4-FFF2-40B4-BE49-F238E27FC236}">
                <a16:creationId xmlns:a16="http://schemas.microsoft.com/office/drawing/2014/main" id="{BCD15BEA-6367-CA63-CA6B-9A60054EF119}"/>
              </a:ext>
            </a:extLst>
          </p:cNvPr>
          <p:cNvSpPr>
            <a:spLocks noGrp="1"/>
          </p:cNvSpPr>
          <p:nvPr>
            <p:ph sz="half" idx="1"/>
          </p:nvPr>
        </p:nvSpPr>
        <p:spPr/>
        <p:txBody>
          <a:bodyPr/>
          <a:lstStyle/>
          <a:p>
            <a:endParaRPr lang="en-CA"/>
          </a:p>
        </p:txBody>
      </p:sp>
      <p:pic>
        <p:nvPicPr>
          <p:cNvPr id="7" name="Picture 6">
            <a:extLst>
              <a:ext uri="{FF2B5EF4-FFF2-40B4-BE49-F238E27FC236}">
                <a16:creationId xmlns:a16="http://schemas.microsoft.com/office/drawing/2014/main" id="{E26F03E0-E8D6-F4CD-2AE9-CB1BA61A9B35}"/>
              </a:ext>
            </a:extLst>
          </p:cNvPr>
          <p:cNvPicPr>
            <a:picLocks noChangeAspect="1"/>
          </p:cNvPicPr>
          <p:nvPr/>
        </p:nvPicPr>
        <p:blipFill>
          <a:blip r:embed="rId4"/>
          <a:stretch>
            <a:fillRect/>
          </a:stretch>
        </p:blipFill>
        <p:spPr>
          <a:xfrm>
            <a:off x="128726" y="1045030"/>
            <a:ext cx="6419897" cy="5067337"/>
          </a:xfrm>
          <a:prstGeom prst="rect">
            <a:avLst/>
          </a:prstGeom>
        </p:spPr>
      </p:pic>
    </p:spTree>
    <p:extLst>
      <p:ext uri="{BB962C8B-B14F-4D97-AF65-F5344CB8AC3E}">
        <p14:creationId xmlns:p14="http://schemas.microsoft.com/office/powerpoint/2010/main" val="164239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2F71-2F7D-6E06-0969-CF05E2025058}"/>
              </a:ext>
            </a:extLst>
          </p:cNvPr>
          <p:cNvSpPr>
            <a:spLocks noGrp="1"/>
          </p:cNvSpPr>
          <p:nvPr>
            <p:ph type="title"/>
          </p:nvPr>
        </p:nvSpPr>
        <p:spPr>
          <a:xfrm>
            <a:off x="532288" y="92585"/>
            <a:ext cx="10515600" cy="1325563"/>
          </a:xfrm>
        </p:spPr>
        <p:txBody>
          <a:bodyPr/>
          <a:lstStyle/>
          <a:p>
            <a:r>
              <a:rPr lang="en-CA" sz="4000" dirty="0"/>
              <a:t>La fièvre aphteuse en Turquie </a:t>
            </a:r>
          </a:p>
        </p:txBody>
      </p:sp>
      <p:pic>
        <p:nvPicPr>
          <p:cNvPr id="7" name="Content Placeholder 6">
            <a:extLst>
              <a:ext uri="{FF2B5EF4-FFF2-40B4-BE49-F238E27FC236}">
                <a16:creationId xmlns:a16="http://schemas.microsoft.com/office/drawing/2014/main" id="{EB1491A6-8BC1-D93C-5B76-2FCB145D13FE}"/>
              </a:ext>
            </a:extLst>
          </p:cNvPr>
          <p:cNvPicPr>
            <a:picLocks noGrp="1" noChangeAspect="1"/>
          </p:cNvPicPr>
          <p:nvPr>
            <p:ph sz="half" idx="1"/>
          </p:nvPr>
        </p:nvPicPr>
        <p:blipFill>
          <a:blip r:embed="rId3"/>
          <a:stretch>
            <a:fillRect/>
          </a:stretch>
        </p:blipFill>
        <p:spPr>
          <a:xfrm>
            <a:off x="323241" y="1460725"/>
            <a:ext cx="6249159" cy="4277388"/>
          </a:xfrm>
          <a:prstGeom prst="rect">
            <a:avLst/>
          </a:prstGeom>
          <a:ln>
            <a:noFill/>
          </a:ln>
          <a:effectLst>
            <a:outerShdw blurRad="292100" dist="139700" dir="2700000" algn="tl" rotWithShape="0">
              <a:srgbClr val="333333">
                <a:alpha val="65000"/>
              </a:srgbClr>
            </a:outerShdw>
          </a:effectLst>
        </p:spPr>
      </p:pic>
      <p:pic>
        <p:nvPicPr>
          <p:cNvPr id="9" name="Content Placeholder 8">
            <a:extLst>
              <a:ext uri="{FF2B5EF4-FFF2-40B4-BE49-F238E27FC236}">
                <a16:creationId xmlns:a16="http://schemas.microsoft.com/office/drawing/2014/main" id="{BDDBF464-05ED-C80A-F073-385BC859A0D6}"/>
              </a:ext>
            </a:extLst>
          </p:cNvPr>
          <p:cNvPicPr>
            <a:picLocks noGrp="1" noChangeAspect="1"/>
          </p:cNvPicPr>
          <p:nvPr>
            <p:ph sz="half" idx="2"/>
          </p:nvPr>
        </p:nvPicPr>
        <p:blipFill>
          <a:blip r:embed="rId4"/>
          <a:stretch>
            <a:fillRect/>
          </a:stretch>
        </p:blipFill>
        <p:spPr>
          <a:xfrm>
            <a:off x="9788792" y="1414842"/>
            <a:ext cx="962284" cy="4206563"/>
          </a:xfrm>
        </p:spPr>
      </p:pic>
      <p:sp>
        <p:nvSpPr>
          <p:cNvPr id="5" name="Slide Number Placeholder 4">
            <a:extLst>
              <a:ext uri="{FF2B5EF4-FFF2-40B4-BE49-F238E27FC236}">
                <a16:creationId xmlns:a16="http://schemas.microsoft.com/office/drawing/2014/main" id="{E0C10081-0914-AC83-262A-E15E7792C821}"/>
              </a:ext>
            </a:extLst>
          </p:cNvPr>
          <p:cNvSpPr>
            <a:spLocks noGrp="1"/>
          </p:cNvSpPr>
          <p:nvPr>
            <p:ph type="sldNum" sz="quarter" idx="10"/>
          </p:nvPr>
        </p:nvSpPr>
        <p:spPr/>
        <p:txBody>
          <a:bodyPr/>
          <a:lstStyle/>
          <a:p>
            <a:pPr>
              <a:defRPr/>
            </a:pPr>
            <a:fld id="{222C2B47-41F2-42A5-AA41-34CCD9669551}" type="slidenum">
              <a:rPr lang="en-US" smtClean="0"/>
              <a:t>12</a:t>
            </a:fld>
            <a:endParaRPr lang="en-US"/>
          </a:p>
        </p:txBody>
      </p:sp>
      <p:pic>
        <p:nvPicPr>
          <p:cNvPr id="11" name="Picture 10">
            <a:extLst>
              <a:ext uri="{FF2B5EF4-FFF2-40B4-BE49-F238E27FC236}">
                <a16:creationId xmlns:a16="http://schemas.microsoft.com/office/drawing/2014/main" id="{92EF2FD1-A24F-96AD-332A-F7E16E15A208}"/>
              </a:ext>
            </a:extLst>
          </p:cNvPr>
          <p:cNvPicPr>
            <a:picLocks noChangeAspect="1"/>
          </p:cNvPicPr>
          <p:nvPr/>
        </p:nvPicPr>
        <p:blipFill>
          <a:blip r:embed="rId5"/>
          <a:stretch>
            <a:fillRect/>
          </a:stretch>
        </p:blipFill>
        <p:spPr>
          <a:xfrm>
            <a:off x="7134055" y="1460725"/>
            <a:ext cx="2743200" cy="4114799"/>
          </a:xfrm>
          <a:prstGeom prst="rect">
            <a:avLst/>
          </a:prstGeom>
        </p:spPr>
      </p:pic>
      <p:sp>
        <p:nvSpPr>
          <p:cNvPr id="12" name="TextBox 11">
            <a:extLst>
              <a:ext uri="{FF2B5EF4-FFF2-40B4-BE49-F238E27FC236}">
                <a16:creationId xmlns:a16="http://schemas.microsoft.com/office/drawing/2014/main" id="{011EA2D7-39AB-127A-5D3E-6E2C7320D2DE}"/>
              </a:ext>
            </a:extLst>
          </p:cNvPr>
          <p:cNvSpPr txBox="1"/>
          <p:nvPr/>
        </p:nvSpPr>
        <p:spPr>
          <a:xfrm>
            <a:off x="9419442" y="1919238"/>
            <a:ext cx="184731" cy="369332"/>
          </a:xfrm>
          <a:prstGeom prst="rect">
            <a:avLst/>
          </a:prstGeom>
          <a:noFill/>
        </p:spPr>
        <p:txBody>
          <a:bodyPr wrap="none" rtlCol="0">
            <a:spAutoFit/>
          </a:bodyPr>
          <a:lstStyle/>
          <a:p>
            <a:endParaRPr lang="en-CA" b="1" dirty="0"/>
          </a:p>
        </p:txBody>
      </p:sp>
      <p:sp>
        <p:nvSpPr>
          <p:cNvPr id="14" name="TextBox 13">
            <a:extLst>
              <a:ext uri="{FF2B5EF4-FFF2-40B4-BE49-F238E27FC236}">
                <a16:creationId xmlns:a16="http://schemas.microsoft.com/office/drawing/2014/main" id="{81FCC841-13A6-D103-31B2-625E53AF8C9C}"/>
              </a:ext>
            </a:extLst>
          </p:cNvPr>
          <p:cNvSpPr txBox="1"/>
          <p:nvPr/>
        </p:nvSpPr>
        <p:spPr>
          <a:xfrm>
            <a:off x="530977" y="5895254"/>
            <a:ext cx="6096000" cy="369332"/>
          </a:xfrm>
          <a:prstGeom prst="rect">
            <a:avLst/>
          </a:prstGeom>
          <a:noFill/>
        </p:spPr>
        <p:txBody>
          <a:bodyPr wrap="square">
            <a:spAutoFit/>
          </a:bodyPr>
          <a:lstStyle/>
          <a:p>
            <a:r>
              <a:rPr lang="en-CA" sz="1800" dirty="0">
                <a:hlinkClick r:id="rId6"/>
              </a:rPr>
              <a:t>FMD_in_the_Middle_East_and_North_Africa_POA.pdf</a:t>
            </a:r>
            <a:endParaRPr lang="en-CA" dirty="0"/>
          </a:p>
        </p:txBody>
      </p:sp>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ECC1D44-C71B-81C3-D547-6B428896AE54}"/>
                  </a:ext>
                </a:extLst>
              </p14:cNvPr>
              <p14:cNvContentPartPr/>
              <p14:nvPr/>
            </p14:nvContentPartPr>
            <p14:xfrm>
              <a:off x="8495031" y="3584866"/>
              <a:ext cx="839880" cy="48240"/>
            </p14:xfrm>
          </p:contentPart>
        </mc:Choice>
        <mc:Fallback xmlns="" xmlns:a16="http://schemas.microsoft.com/office/drawing/2014/main">
          <p:pic>
            <p:nvPicPr>
              <p:cNvPr id="15" name="Ink 14">
                <a:extLst>
                  <a:ext uri="{FF2B5EF4-FFF2-40B4-BE49-F238E27FC236}">
                    <a16:creationId xmlns:a16="http://schemas.microsoft.com/office/drawing/2014/main" id="{FECC1D44-C71B-81C3-D547-6B428896AE54}"/>
                  </a:ext>
                </a:extLst>
              </p:cNvPr>
              <p:cNvPicPr/>
              <p:nvPr/>
            </p:nvPicPr>
            <p:blipFill>
              <a:blip r:embed="rId8"/>
              <a:stretch>
                <a:fillRect/>
              </a:stretch>
            </p:blipFill>
            <p:spPr>
              <a:xfrm>
                <a:off x="8441031" y="3476866"/>
                <a:ext cx="9475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585BA5BF-E534-441F-FA02-8C62CDE81378}"/>
                  </a:ext>
                </a:extLst>
              </p14:cNvPr>
              <p14:cNvContentPartPr/>
              <p14:nvPr/>
            </p14:nvContentPartPr>
            <p14:xfrm>
              <a:off x="9995887" y="3288568"/>
              <a:ext cx="491760" cy="29520"/>
            </p14:xfrm>
          </p:contentPart>
        </mc:Choice>
        <mc:Fallback xmlns="" xmlns:a16="http://schemas.microsoft.com/office/drawing/2014/main">
          <p:pic>
            <p:nvPicPr>
              <p:cNvPr id="16" name="Ink 15">
                <a:extLst>
                  <a:ext uri="{FF2B5EF4-FFF2-40B4-BE49-F238E27FC236}">
                    <a16:creationId xmlns:a16="http://schemas.microsoft.com/office/drawing/2014/main" id="{585BA5BF-E534-441F-FA02-8C62CDE81378}"/>
                  </a:ext>
                </a:extLst>
              </p:cNvPr>
              <p:cNvPicPr/>
              <p:nvPr/>
            </p:nvPicPr>
            <p:blipFill>
              <a:blip r:embed="rId10"/>
              <a:stretch>
                <a:fillRect/>
              </a:stretch>
            </p:blipFill>
            <p:spPr>
              <a:xfrm>
                <a:off x="9941887" y="3180568"/>
                <a:ext cx="599400" cy="245160"/>
              </a:xfrm>
              <a:prstGeom prst="rect">
                <a:avLst/>
              </a:prstGeom>
            </p:spPr>
          </p:pic>
        </mc:Fallback>
      </mc:AlternateContent>
      <p:sp>
        <p:nvSpPr>
          <p:cNvPr id="18" name="TextBox 17">
            <a:extLst>
              <a:ext uri="{FF2B5EF4-FFF2-40B4-BE49-F238E27FC236}">
                <a16:creationId xmlns:a16="http://schemas.microsoft.com/office/drawing/2014/main" id="{855A3A71-AD23-A522-0C9F-17DBC761B5EF}"/>
              </a:ext>
            </a:extLst>
          </p:cNvPr>
          <p:cNvSpPr txBox="1"/>
          <p:nvPr/>
        </p:nvSpPr>
        <p:spPr>
          <a:xfrm>
            <a:off x="6829255" y="930206"/>
            <a:ext cx="6096000" cy="369332"/>
          </a:xfrm>
          <a:prstGeom prst="rect">
            <a:avLst/>
          </a:prstGeom>
          <a:noFill/>
        </p:spPr>
        <p:txBody>
          <a:bodyPr wrap="square">
            <a:spAutoFit/>
          </a:bodyPr>
          <a:lstStyle/>
          <a:p>
            <a:r>
              <a:rPr lang="en-CA" b="1" dirty="0">
                <a:hlinkClick r:id="rId11"/>
              </a:rPr>
              <a:t>Épidémies d'ADIS - rapport de l'année en cours</a:t>
            </a:r>
            <a:endParaRPr lang="en-CA" b="1" dirty="0"/>
          </a:p>
        </p:txBody>
      </p:sp>
    </p:spTree>
    <p:extLst>
      <p:ext uri="{BB962C8B-B14F-4D97-AF65-F5344CB8AC3E}">
        <p14:creationId xmlns:p14="http://schemas.microsoft.com/office/powerpoint/2010/main" val="384912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81805" y="428385"/>
            <a:ext cx="10515600" cy="662781"/>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1149872" y="1420406"/>
            <a:ext cx="9892256" cy="4606703"/>
          </a:xfrm>
        </p:spPr>
        <p:txBody>
          <a:bodyPr/>
          <a:lstStyle/>
          <a:p>
            <a:pPr marL="0" indent="0">
              <a:buNone/>
            </a:pPr>
            <a:r>
              <a:rPr lang="en-CA" sz="2400" dirty="0">
                <a:hlinkClick r:id="rId3"/>
              </a:rPr>
              <a:t>Dynamique spatio-temporelle de l'émergence de la fièvre aphteuse, de la fièvre catarrhale ovine et de </a:t>
            </a:r>
            <a:r>
              <a:rPr lang="en-CA" sz="2400" dirty="0" err="1">
                <a:hlinkClick r:id="rId3"/>
              </a:rPr>
              <a:t>la peste </a:t>
            </a:r>
            <a:r>
              <a:rPr lang="en-CA" sz="2400" dirty="0">
                <a:hlinkClick r:id="rId3"/>
              </a:rPr>
              <a:t>des petits ruminants en Algérie – PubMed</a:t>
            </a:r>
            <a:endParaRPr lang="en-CA" sz="2400" dirty="0"/>
          </a:p>
          <a:p>
            <a:pPr marL="0" indent="0">
              <a:buNone/>
            </a:pPr>
            <a:r>
              <a:rPr lang="en-CA" sz="2400" dirty="0">
                <a:hlinkClick r:id="rId4"/>
              </a:rPr>
              <a:t>Première isolation et caractérisation du virus parainfluenza caprin de type 3 chez des bovins en Chine – PubMed</a:t>
            </a:r>
            <a:endParaRPr lang="en-CA" sz="2400" dirty="0"/>
          </a:p>
          <a:p>
            <a:pPr marL="0" indent="0">
              <a:buNone/>
            </a:pPr>
            <a:r>
              <a:rPr lang="en-CA" sz="2400" dirty="0">
                <a:hlinkClick r:id="rId5"/>
              </a:rPr>
              <a:t>Preuve de la présence du virus de la fièvre hémorragique de Crimée-Congo chez le bétail et la faune sauvage dans le nord-est du Portugal | Rapports scientifiques</a:t>
            </a:r>
            <a:endParaRPr lang="en-US" sz="2400" dirty="0">
              <a:hlinkClick r:id="rId6"/>
            </a:endParaRPr>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t>13</a:t>
            </a:fld>
            <a:endParaRPr lang="en-US"/>
          </a:p>
        </p:txBody>
      </p:sp>
    </p:spTree>
    <p:extLst>
      <p:ext uri="{BB962C8B-B14F-4D97-AF65-F5344CB8AC3E}">
        <p14:creationId xmlns:p14="http://schemas.microsoft.com/office/powerpoint/2010/main" val="21634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30C-691D-C3B3-624F-A2D76018D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3D35D-6B3F-2741-9ACD-9DEEE6DFB756}"/>
              </a:ext>
            </a:extLst>
          </p:cNvPr>
          <p:cNvSpPr>
            <a:spLocks noGrp="1"/>
          </p:cNvSpPr>
          <p:nvPr>
            <p:ph type="title"/>
          </p:nvPr>
        </p:nvSpPr>
        <p:spPr>
          <a:xfrm>
            <a:off x="107771" y="-136524"/>
            <a:ext cx="10515600" cy="1325562"/>
          </a:xfrm>
        </p:spPr>
        <p:txBody>
          <a:bodyPr/>
          <a:lstStyle/>
          <a:p>
            <a:pPr>
              <a:defRPr/>
            </a:pPr>
            <a:r>
              <a:rPr lang="en-US" sz="2800" dirty="0"/>
              <a:t>La tique asiatique à longues cornes aux États-Unis</a:t>
            </a:r>
            <a:endParaRPr lang="en-CA" sz="2800">
              <a:ea typeface="Calibri"/>
              <a:cs typeface="Calibri"/>
            </a:endParaRPr>
          </a:p>
        </p:txBody>
      </p:sp>
      <p:sp>
        <p:nvSpPr>
          <p:cNvPr id="24579" name="Text Placeholder 2">
            <a:extLst>
              <a:ext uri="{FF2B5EF4-FFF2-40B4-BE49-F238E27FC236}">
                <a16:creationId xmlns:a16="http://schemas.microsoft.com/office/drawing/2014/main" id="{5B18BBCE-525F-386A-8D1E-02C20D67DCA5}"/>
              </a:ext>
            </a:extLst>
          </p:cNvPr>
          <p:cNvSpPr>
            <a:spLocks noGrp="1"/>
          </p:cNvSpPr>
          <p:nvPr>
            <p:ph type="body" sz="quarter" idx="13"/>
          </p:nvPr>
        </p:nvSpPr>
        <p:spPr>
          <a:xfrm>
            <a:off x="220502" y="953012"/>
            <a:ext cx="6412416" cy="4469452"/>
          </a:xfrm>
        </p:spPr>
        <p:txBody>
          <a:bodyPr/>
          <a:lstStyle/>
          <a:p>
            <a:r>
              <a:rPr lang="en-CA" sz="2400" dirty="0"/>
              <a:t>Les appels concernant l'ALHT ont été pris en charge par l'université du Tennessee</a:t>
            </a:r>
          </a:p>
          <a:p>
            <a:r>
              <a:rPr lang="en-CA" sz="2400" dirty="0" err="1"/>
              <a:t>Depuis</a:t>
            </a:r>
            <a:r>
              <a:rPr lang="en-CA" sz="2400" dirty="0"/>
              <a:t> le dernier </a:t>
            </a:r>
            <a:r>
              <a:rPr lang="en-CA" sz="2400" dirty="0" err="1"/>
              <a:t>appel</a:t>
            </a:r>
            <a:r>
              <a:rPr lang="en-CA" sz="2400" dirty="0"/>
              <a:t> SCSSA, trois États </a:t>
            </a:r>
            <a:r>
              <a:rPr lang="en-CA" sz="2400" dirty="0" err="1"/>
              <a:t>supplémentaires</a:t>
            </a:r>
            <a:r>
              <a:rPr lang="en-CA" sz="2400" dirty="0"/>
              <a:t> </a:t>
            </a:r>
            <a:r>
              <a:rPr lang="en-CA" sz="2400" dirty="0" err="1"/>
              <a:t>ont</a:t>
            </a:r>
            <a:r>
              <a:rPr lang="en-CA" sz="2400" dirty="0"/>
              <a:t> signalé leurs premières détections </a:t>
            </a:r>
          </a:p>
          <a:p>
            <a:r>
              <a:rPr lang="en-CA" sz="2400" dirty="0"/>
              <a:t>24 États + Washington D.C. </a:t>
            </a:r>
            <a:r>
              <a:rPr lang="en-CA" sz="2400" dirty="0" err="1"/>
              <a:t>sont</a:t>
            </a:r>
            <a:r>
              <a:rPr lang="en-CA" sz="2400" dirty="0"/>
              <a:t> désormais touchés</a:t>
            </a:r>
          </a:p>
          <a:p>
            <a:r>
              <a:rPr lang="en-CA" sz="2400" dirty="0"/>
              <a:t>À la mi-juin, </a:t>
            </a:r>
            <a:r>
              <a:rPr lang="en-CA" sz="2400" dirty="0">
                <a:hlinkClick r:id="rId3"/>
              </a:rPr>
              <a:t>le Michigan </a:t>
            </a:r>
            <a:r>
              <a:rPr lang="en-CA" sz="2400" dirty="0"/>
              <a:t>a signalé la découverte de nymphes de tiques asiatiques à longues cornes dans le comté de Berrin, lors d'une surveillance de routine</a:t>
            </a:r>
          </a:p>
          <a:p>
            <a:r>
              <a:rPr lang="en-CA" sz="2400" dirty="0"/>
              <a:t>À la mi-août, </a:t>
            </a:r>
            <a:r>
              <a:rPr lang="en-CA" sz="2400" dirty="0">
                <a:hlinkClick r:id="rId4"/>
              </a:rPr>
              <a:t>le Maine </a:t>
            </a:r>
            <a:r>
              <a:rPr lang="en-CA" sz="2400" dirty="0"/>
              <a:t>a confirmé sa première découverte de tiques asiatiques à longues cornes dans le comté de Cumberland.</a:t>
            </a:r>
          </a:p>
          <a:p>
            <a:endParaRPr lang="en-CA" sz="1800" dirty="0"/>
          </a:p>
        </p:txBody>
      </p:sp>
      <p:sp>
        <p:nvSpPr>
          <p:cNvPr id="24580" name="Rectangle 2">
            <a:extLst>
              <a:ext uri="{FF2B5EF4-FFF2-40B4-BE49-F238E27FC236}">
                <a16:creationId xmlns:a16="http://schemas.microsoft.com/office/drawing/2014/main" id="{E93E72E6-BE9D-8526-BA61-C343AD2CF34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3" name="TextBox 3">
            <a:extLst>
              <a:ext uri="{FF2B5EF4-FFF2-40B4-BE49-F238E27FC236}">
                <a16:creationId xmlns:a16="http://schemas.microsoft.com/office/drawing/2014/main" id="{E1B58F6C-CC0B-A721-3DA7-E61F0C56758E}"/>
              </a:ext>
            </a:extLst>
          </p:cNvPr>
          <p:cNvSpPr txBox="1">
            <a:spLocks noChangeArrowheads="1"/>
          </p:cNvSpPr>
          <p:nvPr/>
        </p:nvSpPr>
        <p:spPr bwMode="auto">
          <a:xfrm>
            <a:off x="6983236" y="6399780"/>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sz="1800" dirty="0">
                <a:hlinkClick r:id="rId5"/>
              </a:rPr>
              <a:t>Rapport sur la situation de la tique </a:t>
            </a:r>
            <a:r>
              <a:rPr lang="en-CA" sz="1800" dirty="0" err="1">
                <a:hlinkClick r:id="rId5"/>
              </a:rPr>
              <a:t>à longues cornes</a:t>
            </a:r>
            <a:r>
              <a:rPr lang="en-CA" sz="1800" dirty="0">
                <a:hlinkClick r:id="rId5"/>
              </a:rPr>
              <a:t> asiatique - The Tick App</a:t>
            </a:r>
            <a:endParaRPr lang="en-CA" altLang="en-US" sz="1800" dirty="0"/>
          </a:p>
        </p:txBody>
      </p:sp>
      <p:pic>
        <p:nvPicPr>
          <p:cNvPr id="5" name="Picture 4">
            <a:extLst>
              <a:ext uri="{FF2B5EF4-FFF2-40B4-BE49-F238E27FC236}">
                <a16:creationId xmlns:a16="http://schemas.microsoft.com/office/drawing/2014/main" id="{DF5BD567-B2F1-A3C0-7FC3-8FF0AE7BC69A}"/>
              </a:ext>
            </a:extLst>
          </p:cNvPr>
          <p:cNvPicPr>
            <a:picLocks noChangeAspect="1"/>
          </p:cNvPicPr>
          <p:nvPr/>
        </p:nvPicPr>
        <p:blipFill>
          <a:blip r:embed="rId6"/>
          <a:stretch>
            <a:fillRect/>
          </a:stretch>
        </p:blipFill>
        <p:spPr>
          <a:xfrm>
            <a:off x="8317065" y="260314"/>
            <a:ext cx="3803801" cy="3023383"/>
          </a:xfrm>
          <a:prstGeom prst="rect">
            <a:avLst/>
          </a:prstGeom>
        </p:spPr>
      </p:pic>
      <p:pic>
        <p:nvPicPr>
          <p:cNvPr id="7" name="Picture 6">
            <a:extLst>
              <a:ext uri="{FF2B5EF4-FFF2-40B4-BE49-F238E27FC236}">
                <a16:creationId xmlns:a16="http://schemas.microsoft.com/office/drawing/2014/main" id="{854B88E7-CE08-A563-91BF-587780E8B0B9}"/>
              </a:ext>
            </a:extLst>
          </p:cNvPr>
          <p:cNvPicPr>
            <a:picLocks noChangeAspect="1"/>
          </p:cNvPicPr>
          <p:nvPr/>
        </p:nvPicPr>
        <p:blipFill>
          <a:blip r:embed="rId7"/>
          <a:stretch>
            <a:fillRect/>
          </a:stretch>
        </p:blipFill>
        <p:spPr>
          <a:xfrm>
            <a:off x="7249841" y="3376398"/>
            <a:ext cx="4826437" cy="3023382"/>
          </a:xfrm>
          <a:prstGeom prst="rect">
            <a:avLst/>
          </a:prstGeom>
          <a:ln w="28575">
            <a:solidFill>
              <a:schemeClr val="tx1"/>
            </a:solidFill>
          </a:ln>
        </p:spPr>
      </p:pic>
    </p:spTree>
    <p:extLst>
      <p:ext uri="{BB962C8B-B14F-4D97-AF65-F5344CB8AC3E}">
        <p14:creationId xmlns:p14="http://schemas.microsoft.com/office/powerpoint/2010/main" val="17530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3462B-463A-279B-EE45-44551D54E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2FDAD-2BC4-8C62-DF54-280D50E400C7}"/>
              </a:ext>
            </a:extLst>
          </p:cNvPr>
          <p:cNvSpPr>
            <a:spLocks noGrp="1"/>
          </p:cNvSpPr>
          <p:nvPr>
            <p:ph type="title"/>
          </p:nvPr>
        </p:nvSpPr>
        <p:spPr>
          <a:xfrm>
            <a:off x="269752" y="-255"/>
            <a:ext cx="6206824" cy="1179844"/>
          </a:xfrm>
        </p:spPr>
        <p:txBody>
          <a:bodyPr/>
          <a:lstStyle/>
          <a:p>
            <a:pPr>
              <a:defRPr/>
            </a:pPr>
            <a:r>
              <a:rPr lang="en-US" sz="3200" dirty="0">
                <a:hlinkClick r:id="rId3"/>
              </a:rPr>
              <a:t>La myiase du nouveau monde en Amériquecentrale et au Mexique</a:t>
            </a:r>
            <a:endParaRPr lang="en-CA" sz="3200" dirty="0"/>
          </a:p>
        </p:txBody>
      </p:sp>
      <p:sp>
        <p:nvSpPr>
          <p:cNvPr id="26628" name="Text Placeholder 2">
            <a:extLst>
              <a:ext uri="{FF2B5EF4-FFF2-40B4-BE49-F238E27FC236}">
                <a16:creationId xmlns:a16="http://schemas.microsoft.com/office/drawing/2014/main" id="{44A9505C-CF28-468B-2121-2FE8D0194A6D}"/>
              </a:ext>
            </a:extLst>
          </p:cNvPr>
          <p:cNvSpPr>
            <a:spLocks noGrp="1"/>
          </p:cNvSpPr>
          <p:nvPr>
            <p:ph type="body" sz="quarter" idx="13"/>
          </p:nvPr>
        </p:nvSpPr>
        <p:spPr>
          <a:xfrm>
            <a:off x="188913" y="1532964"/>
            <a:ext cx="6057883" cy="5080561"/>
          </a:xfrm>
        </p:spPr>
        <p:txBody>
          <a:bodyPr>
            <a:normAutofit/>
          </a:bodyPr>
          <a:lstStyle/>
          <a:p>
            <a:endParaRPr lang="en-CA" dirty="0"/>
          </a:p>
          <a:p>
            <a:endParaRPr lang="en-US" altLang="en-US" sz="2400" dirty="0"/>
          </a:p>
        </p:txBody>
      </p:sp>
      <p:pic>
        <p:nvPicPr>
          <p:cNvPr id="9" name="Picture 8">
            <a:extLst>
              <a:ext uri="{FF2B5EF4-FFF2-40B4-BE49-F238E27FC236}">
                <a16:creationId xmlns:a16="http://schemas.microsoft.com/office/drawing/2014/main" id="{C6CAEBFA-688E-1E8B-E586-9BDEDCD585AD}"/>
              </a:ext>
            </a:extLst>
          </p:cNvPr>
          <p:cNvPicPr>
            <a:picLocks noChangeAspect="1"/>
          </p:cNvPicPr>
          <p:nvPr/>
        </p:nvPicPr>
        <p:blipFill>
          <a:blip r:embed="rId4"/>
          <a:stretch>
            <a:fillRect/>
          </a:stretch>
        </p:blipFill>
        <p:spPr>
          <a:xfrm>
            <a:off x="7347005" y="3334562"/>
            <a:ext cx="4656081" cy="3155867"/>
          </a:xfrm>
          <a:prstGeom prst="rect">
            <a:avLst/>
          </a:prstGeom>
          <a:ln w="28575">
            <a:solidFill>
              <a:schemeClr val="tx1"/>
            </a:solidFill>
          </a:ln>
        </p:spPr>
      </p:pic>
      <p:sp>
        <p:nvSpPr>
          <p:cNvPr id="26631" name="TextBox 5">
            <a:hlinkClick r:id="rId5"/>
            <a:extLst>
              <a:ext uri="{FF2B5EF4-FFF2-40B4-BE49-F238E27FC236}">
                <a16:creationId xmlns:a16="http://schemas.microsoft.com/office/drawing/2014/main" id="{D559FAB8-2828-95F7-06A3-B7A4E2805D23}"/>
              </a:ext>
            </a:extLst>
          </p:cNvPr>
          <p:cNvSpPr txBox="1">
            <a:spLocks noChangeArrowheads="1"/>
          </p:cNvSpPr>
          <p:nvPr/>
        </p:nvSpPr>
        <p:spPr bwMode="auto">
          <a:xfrm>
            <a:off x="11153818"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5"/>
              </a:rPr>
              <a:t>COPEG</a:t>
            </a:r>
            <a:endParaRPr lang="en-CA" altLang="en-US" sz="1800" dirty="0"/>
          </a:p>
        </p:txBody>
      </p:sp>
      <p:pic>
        <p:nvPicPr>
          <p:cNvPr id="4" name="Picture 3">
            <a:extLst>
              <a:ext uri="{FF2B5EF4-FFF2-40B4-BE49-F238E27FC236}">
                <a16:creationId xmlns:a16="http://schemas.microsoft.com/office/drawing/2014/main" id="{F908F7F9-B61E-F096-07B0-03B9D058612E}"/>
              </a:ext>
            </a:extLst>
          </p:cNvPr>
          <p:cNvPicPr>
            <a:picLocks noChangeAspect="1"/>
          </p:cNvPicPr>
          <p:nvPr/>
        </p:nvPicPr>
        <p:blipFill>
          <a:blip r:embed="rId6"/>
          <a:stretch>
            <a:fillRect/>
          </a:stretch>
        </p:blipFill>
        <p:spPr>
          <a:xfrm>
            <a:off x="6679095" y="768998"/>
            <a:ext cx="4656081" cy="3515814"/>
          </a:xfrm>
          <a:prstGeom prst="rect">
            <a:avLst/>
          </a:prstGeom>
          <a:ln w="28575">
            <a:solidFill>
              <a:schemeClr val="tx1"/>
            </a:solidFill>
          </a:ln>
        </p:spPr>
      </p:pic>
      <p:sp>
        <p:nvSpPr>
          <p:cNvPr id="10" name="TextBox 9">
            <a:extLst>
              <a:ext uri="{FF2B5EF4-FFF2-40B4-BE49-F238E27FC236}">
                <a16:creationId xmlns:a16="http://schemas.microsoft.com/office/drawing/2014/main" id="{8A3C7438-DB2B-97CE-E6C6-83B27DAD1310}"/>
              </a:ext>
            </a:extLst>
          </p:cNvPr>
          <p:cNvSpPr txBox="1"/>
          <p:nvPr/>
        </p:nvSpPr>
        <p:spPr>
          <a:xfrm>
            <a:off x="7347005" y="6059249"/>
            <a:ext cx="1319917" cy="369332"/>
          </a:xfrm>
          <a:prstGeom prst="rect">
            <a:avLst/>
          </a:prstGeom>
          <a:noFill/>
        </p:spPr>
        <p:txBody>
          <a:bodyPr wrap="square" rtlCol="0">
            <a:spAutoFit/>
          </a:bodyPr>
          <a:lstStyle/>
          <a:p>
            <a:r>
              <a:rPr lang="en-CA" b="1" dirty="0"/>
              <a:t>Juillet 2025</a:t>
            </a:r>
          </a:p>
        </p:txBody>
      </p:sp>
      <p:sp>
        <p:nvSpPr>
          <p:cNvPr id="11" name="TextBox 10">
            <a:extLst>
              <a:ext uri="{FF2B5EF4-FFF2-40B4-BE49-F238E27FC236}">
                <a16:creationId xmlns:a16="http://schemas.microsoft.com/office/drawing/2014/main" id="{CEDC2AE9-DCA2-8044-D32E-73BD6E421DFD}"/>
              </a:ext>
            </a:extLst>
          </p:cNvPr>
          <p:cNvSpPr txBox="1"/>
          <p:nvPr/>
        </p:nvSpPr>
        <p:spPr>
          <a:xfrm>
            <a:off x="267920" y="1159439"/>
            <a:ext cx="6411175" cy="5632311"/>
          </a:xfrm>
          <a:prstGeom prst="rect">
            <a:avLst/>
          </a:prstGeom>
          <a:noFill/>
        </p:spPr>
        <p:txBody>
          <a:bodyPr wrap="square" rtlCol="0">
            <a:spAutoFit/>
          </a:bodyPr>
          <a:lstStyle/>
          <a:p>
            <a:pPr lvl="0">
              <a:buFontTx/>
              <a:buChar char="•"/>
            </a:pPr>
            <a:r>
              <a:rPr lang="en-US" altLang="en-US" dirty="0">
                <a:latin typeface="+mn-lt"/>
              </a:rPr>
              <a:t> La frontière entre les États-Unis et le Mexique reste fermée (bovins, bisons, chevaux)</a:t>
            </a:r>
          </a:p>
          <a:p>
            <a:pPr>
              <a:buFontTx/>
              <a:buChar char="•"/>
            </a:pPr>
            <a:r>
              <a:rPr lang="en-US" altLang="en-US" dirty="0">
                <a:latin typeface="+mn-lt"/>
              </a:rPr>
              <a:t> Détection récente à </a:t>
            </a:r>
            <a:r>
              <a:rPr lang="en-US" altLang="en-US" dirty="0">
                <a:latin typeface="+mn-lt"/>
                <a:hlinkClick r:id="rId7"/>
              </a:rPr>
              <a:t>Nuevo León </a:t>
            </a:r>
            <a:r>
              <a:rPr lang="en-US" altLang="en-US" dirty="0">
                <a:latin typeface="+mn-lt"/>
              </a:rPr>
              <a:t>(à environ 125 km de la frontière) </a:t>
            </a:r>
          </a:p>
          <a:p>
            <a:pPr lvl="0">
              <a:buFontTx/>
              <a:buChar char="•"/>
            </a:pPr>
            <a:r>
              <a:rPr lang="en-US" altLang="en-US" dirty="0">
                <a:latin typeface="+mn-lt"/>
                <a:hlinkClick r:id="rId8"/>
              </a:rPr>
              <a:t> Le Mexique </a:t>
            </a:r>
            <a:r>
              <a:rPr lang="en-US" altLang="en-US" dirty="0">
                <a:latin typeface="+mn-lt"/>
              </a:rPr>
              <a:t>a signalé 52 cas humains (principalement au Chiapas), dont 3 décès liés à des pathologies sous-jacentes </a:t>
            </a:r>
          </a:p>
          <a:p>
            <a:pPr lvl="0">
              <a:buFontTx/>
              <a:buChar char="•"/>
            </a:pPr>
            <a:r>
              <a:rPr lang="en-US" altLang="en-US" dirty="0">
                <a:latin typeface="+mn-lt"/>
              </a:rPr>
              <a:t> Situation dans d'autres pays d'Amérique centrale : Honduras (plus de 64 cas humains et plus de 2 496 cas animaux), Nicaragua (124 cas humains), Guatemala (16 cas humains), El Salvador (5 cas humains), Belize (2 cas humains) et Costa Rica (56 cas humains en 2025, soit trois fois plus qu'en 2024)</a:t>
            </a:r>
          </a:p>
          <a:p>
            <a:pPr lvl="0">
              <a:buFontTx/>
              <a:buChar char="•"/>
            </a:pPr>
            <a:r>
              <a:rPr lang="en-US" altLang="en-US" dirty="0">
                <a:latin typeface="+mn-lt"/>
              </a:rPr>
              <a:t> L'USDA investit 29,5 millions de dollars dans des installations de production et de dispersion de mouches stériles au Mexique et au Texas</a:t>
            </a:r>
          </a:p>
          <a:p>
            <a:pPr lvl="0">
              <a:buFontTx/>
              <a:buChar char="•"/>
            </a:pPr>
            <a:r>
              <a:rPr lang="en-US" altLang="en-US" dirty="0">
                <a:latin typeface="+mn-lt"/>
              </a:rPr>
              <a:t> Le Mexique a lancé un </a:t>
            </a:r>
            <a:r>
              <a:rPr lang="en-US" altLang="en-US" dirty="0">
                <a:latin typeface="+mn-lt"/>
                <a:hlinkClick r:id="rId9"/>
              </a:rPr>
              <a:t>tableau de bord interactif </a:t>
            </a:r>
            <a:r>
              <a:rPr lang="en-US" altLang="en-US" dirty="0">
                <a:latin typeface="+mn-lt"/>
              </a:rPr>
              <a:t>pour suivre les NWS chez les animaux.</a:t>
            </a:r>
          </a:p>
          <a:p>
            <a:pPr lvl="0">
              <a:buFontTx/>
              <a:buChar char="•"/>
            </a:pPr>
            <a:r>
              <a:rPr lang="en-US" altLang="en-US" dirty="0">
                <a:latin typeface="+mn-lt"/>
              </a:rPr>
              <a:t> Les États-Unis déploient </a:t>
            </a:r>
            <a:r>
              <a:rPr lang="en-US" altLang="en-US" dirty="0">
                <a:latin typeface="+mn-lt"/>
                <a:hlinkClick r:id="rId10"/>
              </a:rPr>
              <a:t>Swormlure-5, </a:t>
            </a:r>
            <a:r>
              <a:rPr lang="en-US" altLang="en-US" dirty="0">
                <a:latin typeface="+mn-lt"/>
              </a:rPr>
              <a:t>un appât synthétique contenant un insecticide, et ont </a:t>
            </a:r>
            <a:r>
              <a:rPr lang="en-US" altLang="en-US" dirty="0">
                <a:latin typeface="+mn-lt"/>
                <a:hlinkClick r:id="rId11"/>
              </a:rPr>
              <a:t>autorisé l'utilisation d'urgence de médicaments vétérinaires </a:t>
            </a:r>
            <a:r>
              <a:rPr lang="en-US" altLang="en-US" dirty="0">
                <a:latin typeface="+mn-lt"/>
              </a:rPr>
              <a:t>pour lutter contre le NWS.</a:t>
            </a:r>
          </a:p>
          <a:p>
            <a:endParaRPr lang="en-CA" dirty="0"/>
          </a:p>
        </p:txBody>
      </p:sp>
    </p:spTree>
    <p:extLst>
      <p:ext uri="{BB962C8B-B14F-4D97-AF65-F5344CB8AC3E}">
        <p14:creationId xmlns:p14="http://schemas.microsoft.com/office/powerpoint/2010/main" val="58688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B12E1-AF78-FCD0-058B-47471A12D96E}"/>
              </a:ext>
            </a:extLst>
          </p:cNvPr>
          <p:cNvSpPr>
            <a:spLocks noGrp="1"/>
          </p:cNvSpPr>
          <p:nvPr>
            <p:ph type="title"/>
          </p:nvPr>
        </p:nvSpPr>
        <p:spPr>
          <a:xfrm>
            <a:off x="68263" y="-42863"/>
            <a:ext cx="10515600" cy="1042988"/>
          </a:xfrm>
        </p:spPr>
        <p:txBody>
          <a:bodyPr/>
          <a:lstStyle/>
          <a:p>
            <a:pPr>
              <a:defRPr/>
            </a:pPr>
            <a:r>
              <a:rPr lang="en-US" sz="3200" dirty="0"/>
              <a:t>Le virus de la fièvre catarrhale ovine en Europe</a:t>
            </a:r>
            <a:endParaRPr lang="en-CA" sz="3200" dirty="0"/>
          </a:p>
        </p:txBody>
      </p:sp>
      <p:sp>
        <p:nvSpPr>
          <p:cNvPr id="26627" name="TextBox 7">
            <a:extLst>
              <a:ext uri="{FF2B5EF4-FFF2-40B4-BE49-F238E27FC236}">
                <a16:creationId xmlns:a16="http://schemas.microsoft.com/office/drawing/2014/main" id="{796566BE-A17A-6B26-7F64-E0A5E87E5915}"/>
              </a:ext>
            </a:extLst>
          </p:cNvPr>
          <p:cNvSpPr txBox="1">
            <a:spLocks noChangeArrowheads="1"/>
          </p:cNvSpPr>
          <p:nvPr/>
        </p:nvSpPr>
        <p:spPr bwMode="auto">
          <a:xfrm>
            <a:off x="8934138" y="6488113"/>
            <a:ext cx="147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hlinkClick r:id="rId3"/>
              </a:rPr>
              <a:t>Empres-Plus</a:t>
            </a:r>
            <a:endParaRPr lang="en-CA" altLang="en-US" sz="1800" dirty="0"/>
          </a:p>
        </p:txBody>
      </p:sp>
      <p:pic>
        <p:nvPicPr>
          <p:cNvPr id="26628" name="Picture 8">
            <a:extLst>
              <a:ext uri="{FF2B5EF4-FFF2-40B4-BE49-F238E27FC236}">
                <a16:creationId xmlns:a16="http://schemas.microsoft.com/office/drawing/2014/main" id="{6E2331F3-8675-77F9-05C2-6AD96A1DE0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89" y="3708488"/>
            <a:ext cx="7545361" cy="27796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C5E8B3F-EA50-952A-7062-7CC6DE8D8FFD}"/>
              </a:ext>
            </a:extLst>
          </p:cNvPr>
          <p:cNvSpPr/>
          <p:nvPr/>
        </p:nvSpPr>
        <p:spPr>
          <a:xfrm>
            <a:off x="10374313" y="4267200"/>
            <a:ext cx="1497012" cy="1504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2" name="TextBox 21">
            <a:extLst>
              <a:ext uri="{FF2B5EF4-FFF2-40B4-BE49-F238E27FC236}">
                <a16:creationId xmlns:a16="http://schemas.microsoft.com/office/drawing/2014/main" id="{16C1FEF6-3713-AA24-889C-524F2D09F980}"/>
              </a:ext>
            </a:extLst>
          </p:cNvPr>
          <p:cNvSpPr txBox="1"/>
          <p:nvPr/>
        </p:nvSpPr>
        <p:spPr>
          <a:xfrm>
            <a:off x="-1889" y="880653"/>
            <a:ext cx="11836400" cy="4893647"/>
          </a:xfrm>
          <a:prstGeom prst="rect">
            <a:avLst/>
          </a:prstGeom>
          <a:noFill/>
        </p:spPr>
        <p:txBody>
          <a:bodyPr>
            <a:spAutoFit/>
          </a:bodyPr>
          <a:lstStyle/>
          <a:p>
            <a:pPr marL="342900" indent="-342900">
              <a:buFont typeface="Arial" panose="020B0604020202020204" pitchFamily="34" charset="0"/>
              <a:buChar char="•"/>
              <a:defRPr/>
            </a:pPr>
            <a:r>
              <a:rPr lang="en-US" altLang="en-US" sz="2200" dirty="0">
                <a:latin typeface="+mn-lt"/>
              </a:rPr>
              <a:t>L'Europe continue de signaler des cas de BTV (sérotypes 3, 8 et, récemment, 5), mais en moins grand nombre que l'année précédente. </a:t>
            </a:r>
          </a:p>
          <a:p>
            <a:pPr marL="342900" indent="-342900">
              <a:buFont typeface="Arial" panose="020B0604020202020204" pitchFamily="34" charset="0"/>
              <a:buChar char="•"/>
              <a:defRPr/>
            </a:pPr>
            <a:r>
              <a:rPr lang="en-US" altLang="en-US" sz="2200" b="1" dirty="0">
                <a:latin typeface="+mn-lt"/>
              </a:rPr>
              <a:t>Cas de BTV-3</a:t>
            </a:r>
          </a:p>
          <a:p>
            <a:pPr marL="800100" lvl="1" indent="-342900">
              <a:buFont typeface="Arial" panose="020B0604020202020204" pitchFamily="34" charset="0"/>
              <a:buChar char="•"/>
              <a:defRPr/>
            </a:pPr>
            <a:r>
              <a:rPr lang="en-US" altLang="en-US" sz="2200" dirty="0">
                <a:latin typeface="+mn-lt"/>
              </a:rPr>
              <a:t>Royaume-Uni, Pologne, Norvège, République tchèque, </a:t>
            </a:r>
            <a:r>
              <a:rPr lang="en-US" altLang="en-US" sz="2200" dirty="0">
                <a:latin typeface="+mn-lt"/>
                <a:hlinkClick r:id="rId5"/>
              </a:rPr>
              <a:t>Roumanie </a:t>
            </a:r>
            <a:r>
              <a:rPr lang="en-US" altLang="en-US" sz="2200" dirty="0">
                <a:latin typeface="+mn-lt"/>
              </a:rPr>
              <a:t>(1 rapport), Hongrie (1 rapport depuis 2015)</a:t>
            </a:r>
          </a:p>
          <a:p>
            <a:pPr marL="800100" lvl="1" indent="-342900">
              <a:buFont typeface="Arial" panose="020B0604020202020204" pitchFamily="34" charset="0"/>
              <a:buChar char="•"/>
              <a:defRPr/>
            </a:pPr>
            <a:r>
              <a:rPr lang="en-US" altLang="en-US" sz="2200" dirty="0">
                <a:latin typeface="+mn-lt"/>
              </a:rPr>
              <a:t>En Afrique, le Maroc a récemment signalé ses premiers cas de BTV-3</a:t>
            </a:r>
          </a:p>
          <a:p>
            <a:pPr marL="342900" indent="-342900">
              <a:buFont typeface="Arial" panose="020B0604020202020204" pitchFamily="34" charset="0"/>
              <a:buChar char="•"/>
              <a:defRPr/>
            </a:pPr>
            <a:r>
              <a:rPr lang="en-CA" altLang="en-US" sz="2200" b="1" dirty="0">
                <a:latin typeface="+mn-lt"/>
              </a:rPr>
              <a:t>Cas de BTV-8</a:t>
            </a:r>
          </a:p>
          <a:p>
            <a:pPr marL="800100" lvl="1" indent="-342900">
              <a:buFont typeface="Arial" panose="020B0604020202020204" pitchFamily="34" charset="0"/>
              <a:buChar char="•"/>
              <a:defRPr/>
            </a:pPr>
            <a:r>
              <a:rPr lang="en-CA" altLang="en-US" sz="2200" dirty="0">
                <a:latin typeface="+mn-lt"/>
              </a:rPr>
              <a:t>Royaume-Uni, Slovénie, Italie, Grèce, Macédoine du Nord, Croatie, Serbie, Bosnie </a:t>
            </a:r>
          </a:p>
          <a:p>
            <a:pPr marL="342900" indent="-342900">
              <a:buFont typeface="Arial" panose="020B0604020202020204" pitchFamily="34" charset="0"/>
              <a:buChar char="•"/>
              <a:defRPr/>
            </a:pPr>
            <a:r>
              <a:rPr lang="en-CA" altLang="en-US" sz="2200" b="1" dirty="0">
                <a:latin typeface="+mn-lt"/>
              </a:rPr>
              <a:t>BTV-5</a:t>
            </a:r>
          </a:p>
          <a:p>
            <a:pPr marL="800100" lvl="1" indent="-342900">
              <a:buFont typeface="Arial" panose="020B0604020202020204" pitchFamily="34" charset="0"/>
              <a:buChar char="•"/>
              <a:defRPr/>
            </a:pPr>
            <a:r>
              <a:rPr lang="en-CA" altLang="en-US" sz="2200" dirty="0">
                <a:latin typeface="+mn-lt"/>
              </a:rPr>
              <a:t>Italie </a:t>
            </a:r>
          </a:p>
          <a:p>
            <a:pPr marL="800100" lvl="1" indent="-342900">
              <a:buFont typeface="Arial" panose="020B0604020202020204" pitchFamily="34" charset="0"/>
              <a:buChar char="•"/>
              <a:defRPr/>
            </a:pPr>
            <a:r>
              <a:rPr lang="en-CA" altLang="en-US" sz="2200" dirty="0">
                <a:latin typeface="+mn-lt"/>
              </a:rPr>
              <a:t>Première apparition en Europe</a:t>
            </a:r>
          </a:p>
          <a:p>
            <a:pPr marL="342900" indent="-342900">
              <a:buFont typeface="Arial" panose="020B0604020202020204" pitchFamily="34" charset="0"/>
              <a:buChar char="•"/>
              <a:defRPr/>
            </a:pPr>
            <a:r>
              <a:rPr lang="en-CA" altLang="en-US" sz="2200" b="1" dirty="0">
                <a:latin typeface="+mn-lt"/>
              </a:rPr>
              <a:t>Sérotype BTV non spécifié</a:t>
            </a:r>
          </a:p>
          <a:p>
            <a:pPr marL="800100" lvl="1" indent="-342900">
              <a:buFont typeface="Arial" panose="020B0604020202020204" pitchFamily="34" charset="0"/>
              <a:buChar char="•"/>
              <a:defRPr/>
            </a:pPr>
            <a:r>
              <a:rPr lang="en-CA" altLang="en-US" sz="2200" dirty="0">
                <a:latin typeface="+mn-lt"/>
                <a:hlinkClick r:id="rId6"/>
              </a:rPr>
              <a:t>Kosovo</a:t>
            </a:r>
            <a:endParaRPr lang="en-CA" altLang="en-US" sz="2200" dirty="0">
              <a:latin typeface="+mn-lt"/>
            </a:endParaRPr>
          </a:p>
          <a:p>
            <a:pPr marL="342900" indent="-342900">
              <a:buFont typeface="Arial" panose="020B0604020202020204" pitchFamily="34" charset="0"/>
              <a:buChar char="•"/>
              <a:defRPr/>
            </a:pPr>
            <a:endParaRPr lang="en-US" altLang="en-US" sz="22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640B7E-9CA9-7F14-4DE9-8F2FC7B1CF46}"/>
              </a:ext>
            </a:extLst>
          </p:cNvPr>
          <p:cNvSpPr>
            <a:spLocks noGrp="1"/>
          </p:cNvSpPr>
          <p:nvPr>
            <p:ph type="title"/>
          </p:nvPr>
        </p:nvSpPr>
        <p:spPr>
          <a:xfrm>
            <a:off x="130175" y="-182563"/>
            <a:ext cx="10515600" cy="1042988"/>
          </a:xfrm>
        </p:spPr>
        <p:txBody>
          <a:bodyPr/>
          <a:lstStyle/>
          <a:p>
            <a:pPr>
              <a:defRPr/>
            </a:pPr>
            <a:r>
              <a:rPr lang="en-US" sz="3200" dirty="0"/>
              <a:t>Le virus de la fièvre catarrhale ovine en Europe</a:t>
            </a:r>
            <a:endParaRPr lang="en-CA" sz="3200" dirty="0"/>
          </a:p>
        </p:txBody>
      </p:sp>
      <p:sp>
        <p:nvSpPr>
          <p:cNvPr id="28675" name="Content Placeholder 9">
            <a:extLst>
              <a:ext uri="{FF2B5EF4-FFF2-40B4-BE49-F238E27FC236}">
                <a16:creationId xmlns:a16="http://schemas.microsoft.com/office/drawing/2014/main" id="{3CD66C0E-E8B5-0C85-83DC-64796476546D}"/>
              </a:ext>
            </a:extLst>
          </p:cNvPr>
          <p:cNvSpPr>
            <a:spLocks noGrp="1"/>
          </p:cNvSpPr>
          <p:nvPr>
            <p:ph sz="half" idx="1"/>
          </p:nvPr>
        </p:nvSpPr>
        <p:spPr>
          <a:xfrm>
            <a:off x="219075" y="590550"/>
            <a:ext cx="8121650" cy="5676900"/>
          </a:xfrm>
        </p:spPr>
        <p:txBody>
          <a:bodyPr/>
          <a:lstStyle/>
          <a:p>
            <a:endParaRPr lang="en-CA" altLang="en-US"/>
          </a:p>
          <a:p>
            <a:pPr lvl="1"/>
            <a:endParaRPr lang="en-CA" altLang="en-US"/>
          </a:p>
        </p:txBody>
      </p:sp>
      <p:sp>
        <p:nvSpPr>
          <p:cNvPr id="28676" name="TextBox 7">
            <a:extLst>
              <a:ext uri="{FF2B5EF4-FFF2-40B4-BE49-F238E27FC236}">
                <a16:creationId xmlns:a16="http://schemas.microsoft.com/office/drawing/2014/main" id="{4AF51E21-05A6-6AA7-D62E-E7E0165C963B}"/>
              </a:ext>
            </a:extLst>
          </p:cNvPr>
          <p:cNvSpPr txBox="1">
            <a:spLocks noChangeArrowheads="1"/>
          </p:cNvSpPr>
          <p:nvPr/>
        </p:nvSpPr>
        <p:spPr bwMode="auto">
          <a:xfrm>
            <a:off x="846138" y="5946775"/>
            <a:ext cx="631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pic>
        <p:nvPicPr>
          <p:cNvPr id="28677" name="Picture 7">
            <a:extLst>
              <a:ext uri="{FF2B5EF4-FFF2-40B4-BE49-F238E27FC236}">
                <a16:creationId xmlns:a16="http://schemas.microsoft.com/office/drawing/2014/main" id="{E4C01379-34BC-0BAF-CD57-43CA64548D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838" y="971550"/>
            <a:ext cx="8804275" cy="491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9">
            <a:extLst>
              <a:ext uri="{FF2B5EF4-FFF2-40B4-BE49-F238E27FC236}">
                <a16:creationId xmlns:a16="http://schemas.microsoft.com/office/drawing/2014/main" id="{41020889-EBE7-0C3C-BD7B-2D3057F15F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6450" y="2949575"/>
            <a:ext cx="4445000" cy="3429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9" name="TextBox 16">
            <a:extLst>
              <a:ext uri="{FF2B5EF4-FFF2-40B4-BE49-F238E27FC236}">
                <a16:creationId xmlns:a16="http://schemas.microsoft.com/office/drawing/2014/main" id="{452EC3CD-3362-F9F4-554E-8A4A71F0A7C5}"/>
              </a:ext>
            </a:extLst>
          </p:cNvPr>
          <p:cNvSpPr txBox="1">
            <a:spLocks noChangeArrowheads="1"/>
          </p:cNvSpPr>
          <p:nvPr/>
        </p:nvSpPr>
        <p:spPr bwMode="auto">
          <a:xfrm>
            <a:off x="7010400" y="6380163"/>
            <a:ext cx="410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Cas de BTV entre le 1er juin 2025 et le 5 octobre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058-B1E4-2FE8-CAB9-6865D276EE84}"/>
              </a:ext>
            </a:extLst>
          </p:cNvPr>
          <p:cNvSpPr>
            <a:spLocks noGrp="1"/>
          </p:cNvSpPr>
          <p:nvPr>
            <p:ph type="title"/>
          </p:nvPr>
        </p:nvSpPr>
        <p:spPr>
          <a:xfrm>
            <a:off x="268574" y="245204"/>
            <a:ext cx="6741826" cy="1325563"/>
          </a:xfrm>
        </p:spPr>
        <p:txBody>
          <a:bodyPr/>
          <a:lstStyle/>
          <a:p>
            <a:r>
              <a:rPr lang="en-CA" sz="3200" dirty="0"/>
              <a:t>Variole ovine et variole caprine en Europe</a:t>
            </a:r>
          </a:p>
        </p:txBody>
      </p:sp>
      <p:sp>
        <p:nvSpPr>
          <p:cNvPr id="3" name="Content Placeholder 2">
            <a:extLst>
              <a:ext uri="{FF2B5EF4-FFF2-40B4-BE49-F238E27FC236}">
                <a16:creationId xmlns:a16="http://schemas.microsoft.com/office/drawing/2014/main" id="{428F62BE-F8A8-6B68-4093-1F1751A556A7}"/>
              </a:ext>
            </a:extLst>
          </p:cNvPr>
          <p:cNvSpPr>
            <a:spLocks noGrp="1"/>
          </p:cNvSpPr>
          <p:nvPr>
            <p:ph sz="half" idx="1"/>
          </p:nvPr>
        </p:nvSpPr>
        <p:spPr>
          <a:xfrm>
            <a:off x="770744" y="2211049"/>
            <a:ext cx="5181600" cy="2960558"/>
          </a:xfrm>
        </p:spPr>
        <p:txBody>
          <a:bodyPr/>
          <a:lstStyle/>
          <a:p>
            <a:r>
              <a:rPr lang="en-CA" dirty="0"/>
              <a:t>Épidémies en cours en Grèce, en Bulgarie, en Roumanie et en Serbie</a:t>
            </a:r>
          </a:p>
          <a:p>
            <a:r>
              <a:rPr lang="en-CA" dirty="0"/>
              <a:t>727 cas signalés depuis la dernière réunion</a:t>
            </a:r>
          </a:p>
        </p:txBody>
      </p:sp>
      <p:pic>
        <p:nvPicPr>
          <p:cNvPr id="7" name="Content Placeholder 6">
            <a:extLst>
              <a:ext uri="{FF2B5EF4-FFF2-40B4-BE49-F238E27FC236}">
                <a16:creationId xmlns:a16="http://schemas.microsoft.com/office/drawing/2014/main" id="{C0B2DCC2-53CD-65F5-51C2-0E78D0DF58E8}"/>
              </a:ext>
            </a:extLst>
          </p:cNvPr>
          <p:cNvPicPr>
            <a:picLocks noGrp="1" noChangeAspect="1"/>
          </p:cNvPicPr>
          <p:nvPr>
            <p:ph sz="half" idx="2"/>
          </p:nvPr>
        </p:nvPicPr>
        <p:blipFill>
          <a:blip r:embed="rId2"/>
          <a:stretch>
            <a:fillRect/>
          </a:stretch>
        </p:blipFill>
        <p:spPr>
          <a:xfrm>
            <a:off x="7010400" y="0"/>
            <a:ext cx="5181600" cy="4093028"/>
          </a:xfrm>
        </p:spPr>
      </p:pic>
      <p:sp>
        <p:nvSpPr>
          <p:cNvPr id="5" name="Slide Number Placeholder 4">
            <a:extLst>
              <a:ext uri="{FF2B5EF4-FFF2-40B4-BE49-F238E27FC236}">
                <a16:creationId xmlns:a16="http://schemas.microsoft.com/office/drawing/2014/main" id="{CA976DD8-5094-483B-18FB-5E5EEA729C22}"/>
              </a:ext>
            </a:extLst>
          </p:cNvPr>
          <p:cNvSpPr>
            <a:spLocks noGrp="1"/>
          </p:cNvSpPr>
          <p:nvPr>
            <p:ph type="sldNum" sz="quarter" idx="10"/>
          </p:nvPr>
        </p:nvSpPr>
        <p:spPr/>
        <p:txBody>
          <a:bodyPr/>
          <a:lstStyle/>
          <a:p>
            <a:pPr>
              <a:defRPr/>
            </a:pPr>
            <a:fld id="{222C2B47-41F2-42A5-AA41-34CCD9669551}" type="slidenum">
              <a:rPr lang="en-US" smtClean="0"/>
              <a:t>6</a:t>
            </a:fld>
            <a:endParaRPr lang="en-US"/>
          </a:p>
        </p:txBody>
      </p:sp>
      <p:pic>
        <p:nvPicPr>
          <p:cNvPr id="9" name="Picture 8">
            <a:extLst>
              <a:ext uri="{FF2B5EF4-FFF2-40B4-BE49-F238E27FC236}">
                <a16:creationId xmlns:a16="http://schemas.microsoft.com/office/drawing/2014/main" id="{62663CAB-0B94-20F1-247D-93BE44666A9E}"/>
              </a:ext>
            </a:extLst>
          </p:cNvPr>
          <p:cNvPicPr>
            <a:picLocks noChangeAspect="1"/>
          </p:cNvPicPr>
          <p:nvPr/>
        </p:nvPicPr>
        <p:blipFill>
          <a:blip r:embed="rId3"/>
          <a:stretch>
            <a:fillRect/>
          </a:stretch>
        </p:blipFill>
        <p:spPr>
          <a:xfrm>
            <a:off x="6888135" y="3429000"/>
            <a:ext cx="5303865" cy="3386887"/>
          </a:xfrm>
          <a:prstGeom prst="rect">
            <a:avLst/>
          </a:prstGeom>
        </p:spPr>
      </p:pic>
    </p:spTree>
    <p:extLst>
      <p:ext uri="{BB962C8B-B14F-4D97-AF65-F5344CB8AC3E}">
        <p14:creationId xmlns:p14="http://schemas.microsoft.com/office/powerpoint/2010/main" val="267218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7401-FA3D-982A-C9D3-00AD07565CF5}"/>
              </a:ext>
            </a:extLst>
          </p:cNvPr>
          <p:cNvSpPr>
            <a:spLocks noGrp="1"/>
          </p:cNvSpPr>
          <p:nvPr>
            <p:ph type="title"/>
          </p:nvPr>
        </p:nvSpPr>
        <p:spPr/>
        <p:txBody>
          <a:bodyPr/>
          <a:lstStyle/>
          <a:p>
            <a:r>
              <a:rPr lang="en-CA" sz="3600" dirty="0"/>
              <a:t>Maladie hémorragique épizootique aux États-Unis</a:t>
            </a:r>
          </a:p>
        </p:txBody>
      </p:sp>
      <p:sp>
        <p:nvSpPr>
          <p:cNvPr id="4" name="Text Placeholder 3">
            <a:extLst>
              <a:ext uri="{FF2B5EF4-FFF2-40B4-BE49-F238E27FC236}">
                <a16:creationId xmlns:a16="http://schemas.microsoft.com/office/drawing/2014/main" id="{DBBCE4CD-DBB1-B163-A493-78AC084BEFAD}"/>
              </a:ext>
            </a:extLst>
          </p:cNvPr>
          <p:cNvSpPr>
            <a:spLocks noGrp="1"/>
          </p:cNvSpPr>
          <p:nvPr>
            <p:ph sz="half" idx="1"/>
          </p:nvPr>
        </p:nvSpPr>
        <p:spPr>
          <a:xfrm>
            <a:off x="373626" y="1472010"/>
            <a:ext cx="5181600" cy="4351338"/>
          </a:xfrm>
        </p:spPr>
        <p:txBody>
          <a:bodyPr/>
          <a:lstStyle/>
          <a:p>
            <a:r>
              <a:rPr lang="en-CA" dirty="0"/>
              <a:t>Les cas signalés de maladie hémorragique épizootique aux États-Unis ont été très importants cette année</a:t>
            </a:r>
          </a:p>
          <a:p>
            <a:r>
              <a:rPr lang="en-CA" dirty="0"/>
              <a:t>Des centaines, voire des milliers de cerfs à queue blanche ont été touchés</a:t>
            </a:r>
          </a:p>
          <a:p>
            <a:pPr lvl="1"/>
            <a:r>
              <a:rPr lang="en-CA" dirty="0">
                <a:hlinkClick r:id="rId2"/>
              </a:rPr>
              <a:t>Ohio</a:t>
            </a:r>
            <a:endParaRPr lang="en-CA" dirty="0"/>
          </a:p>
          <a:p>
            <a:pPr lvl="1"/>
            <a:r>
              <a:rPr lang="en-CA" dirty="0">
                <a:hlinkClick r:id="rId3"/>
              </a:rPr>
              <a:t>Indiana </a:t>
            </a:r>
            <a:endParaRPr lang="en-CA" dirty="0"/>
          </a:p>
          <a:p>
            <a:pPr lvl="1"/>
            <a:r>
              <a:rPr lang="en-CA" dirty="0">
                <a:hlinkClick r:id="rId4"/>
              </a:rPr>
              <a:t>Kentucky</a:t>
            </a:r>
            <a:endParaRPr lang="en-CA" dirty="0"/>
          </a:p>
          <a:p>
            <a:pPr lvl="1"/>
            <a:r>
              <a:rPr lang="en-CA" dirty="0">
                <a:hlinkClick r:id="rId5"/>
              </a:rPr>
              <a:t>Michigan</a:t>
            </a:r>
            <a:endParaRPr lang="en-CA" dirty="0"/>
          </a:p>
          <a:p>
            <a:pPr lvl="1"/>
            <a:r>
              <a:rPr lang="en-CA" dirty="0">
                <a:hlinkClick r:id="rId6"/>
              </a:rPr>
              <a:t>Montana</a:t>
            </a:r>
            <a:endParaRPr lang="en-CA" dirty="0"/>
          </a:p>
        </p:txBody>
      </p:sp>
      <p:sp>
        <p:nvSpPr>
          <p:cNvPr id="3" name="Content Placeholder 2">
            <a:extLst>
              <a:ext uri="{FF2B5EF4-FFF2-40B4-BE49-F238E27FC236}">
                <a16:creationId xmlns:a16="http://schemas.microsoft.com/office/drawing/2014/main" id="{C6AB6240-8A36-05DF-9228-E595743E8756}"/>
              </a:ext>
            </a:extLst>
          </p:cNvPr>
          <p:cNvSpPr>
            <a:spLocks noGrp="1"/>
          </p:cNvSpPr>
          <p:nvPr>
            <p:ph sz="half" idx="2"/>
          </p:nvPr>
        </p:nvSpPr>
        <p:spPr>
          <a:xfrm>
            <a:off x="5488858" y="1472010"/>
            <a:ext cx="5798574" cy="4351338"/>
          </a:xfrm>
        </p:spPr>
        <p:txBody>
          <a:bodyPr/>
          <a:lstStyle/>
          <a:p>
            <a:r>
              <a:rPr lang="en-CA" sz="2400" dirty="0">
                <a:hlinkClick r:id="rId7"/>
              </a:rPr>
              <a:t>Preuves sérologiques </a:t>
            </a:r>
            <a:r>
              <a:rPr lang="en-CA" sz="2400" dirty="0"/>
              <a:t>de la maladie hémorragique épidémique chez les moutons et les chèvres Une étude récente menée en Turquie suggère que ces animaux pourraient jouer un rôle dans l'épidémiologie de la maladie hémorragique épidémique. </a:t>
            </a:r>
          </a:p>
          <a:p>
            <a:r>
              <a:rPr lang="en-CA" sz="2400" dirty="0"/>
              <a:t>Les moutons sont sensibles à l'infection expérimentale, mais développent rarement des signes cliniques</a:t>
            </a:r>
          </a:p>
          <a:p>
            <a:r>
              <a:rPr lang="en-CA" sz="2400" dirty="0"/>
              <a:t>Les chèvres ne semblent pas sensibles (</a:t>
            </a:r>
            <a:r>
              <a:rPr lang="en-CA" sz="2400" dirty="0">
                <a:hlinkClick r:id="rId8"/>
              </a:rPr>
              <a:t>WOAH</a:t>
            </a:r>
            <a:r>
              <a:rPr lang="en-CA" sz="2400" dirty="0"/>
              <a:t>)</a:t>
            </a:r>
          </a:p>
          <a:p>
            <a:r>
              <a:rPr lang="en-CA" sz="2400" dirty="0"/>
              <a:t>Les mêmes conditions environnementales qui favorisent l'EHD favorisent également le BTV</a:t>
            </a:r>
          </a:p>
        </p:txBody>
      </p:sp>
    </p:spTree>
    <p:extLst>
      <p:ext uri="{BB962C8B-B14F-4D97-AF65-F5344CB8AC3E}">
        <p14:creationId xmlns:p14="http://schemas.microsoft.com/office/powerpoint/2010/main" val="113081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F01A-12D7-DAF3-16ED-C754ED725BAE}"/>
              </a:ext>
            </a:extLst>
          </p:cNvPr>
          <p:cNvSpPr>
            <a:spLocks noGrp="1"/>
          </p:cNvSpPr>
          <p:nvPr>
            <p:ph type="title"/>
          </p:nvPr>
        </p:nvSpPr>
        <p:spPr/>
        <p:txBody>
          <a:bodyPr/>
          <a:lstStyle/>
          <a:p>
            <a:r>
              <a:rPr lang="en-CA" sz="2000" dirty="0">
                <a:hlinkClick r:id="rId2"/>
              </a:rPr>
              <a:t>Détection d'anticorps spécifiques au virus H5 de la grippe aviaire chez un mouton en Norvège, en juin 2024, onze mois après une épidémie de grippe aviaire hautement pathogène dans une colonie d'oiseaux marins voisine | </a:t>
            </a:r>
            <a:r>
              <a:rPr lang="en-CA" sz="2000" dirty="0" err="1">
                <a:hlinkClick r:id="rId2"/>
              </a:rPr>
              <a:t>bioRxiv</a:t>
            </a:r>
            <a:br>
              <a:rPr lang="en-CA" sz="2000" dirty="0"/>
            </a:br>
            <a:endParaRPr lang="en-CA" sz="2000" dirty="0"/>
          </a:p>
        </p:txBody>
      </p:sp>
      <p:sp>
        <p:nvSpPr>
          <p:cNvPr id="3" name="Text Placeholder 2">
            <a:extLst>
              <a:ext uri="{FF2B5EF4-FFF2-40B4-BE49-F238E27FC236}">
                <a16:creationId xmlns:a16="http://schemas.microsoft.com/office/drawing/2014/main" id="{BB3B2AD6-6A62-61E4-6F1F-89C37A14A52C}"/>
              </a:ext>
            </a:extLst>
          </p:cNvPr>
          <p:cNvSpPr>
            <a:spLocks noGrp="1"/>
          </p:cNvSpPr>
          <p:nvPr>
            <p:ph type="body" sz="quarter" idx="13"/>
          </p:nvPr>
        </p:nvSpPr>
        <p:spPr>
          <a:xfrm>
            <a:off x="523240" y="1686301"/>
            <a:ext cx="11323320" cy="4014788"/>
          </a:xfrm>
        </p:spPr>
        <p:txBody>
          <a:bodyPr/>
          <a:lstStyle/>
          <a:p>
            <a:r>
              <a:rPr lang="en-CA" sz="2000" dirty="0"/>
              <a:t>L'épidémie de juillet 2023 a provoqué une mortalité massive chez les oiseaux marins (~15 000)</a:t>
            </a:r>
          </a:p>
          <a:p>
            <a:r>
              <a:rPr lang="en-CA" sz="2000" dirty="0"/>
              <a:t>Les moutons étaient en contact étroit avec les oiseaux</a:t>
            </a:r>
          </a:p>
          <a:p>
            <a:r>
              <a:rPr lang="en-CA" sz="2000" dirty="0"/>
              <a:t>Échantillons prélevés 11 mois après l'exposition</a:t>
            </a:r>
          </a:p>
          <a:p>
            <a:r>
              <a:rPr lang="en-CA" sz="2000" dirty="0"/>
              <a:t>Sérologie rétrospective :</a:t>
            </a:r>
          </a:p>
          <a:p>
            <a:pPr lvl="1"/>
            <a:r>
              <a:rPr lang="en-CA" sz="2000" dirty="0"/>
              <a:t>1/220 moutons séropositifs</a:t>
            </a:r>
          </a:p>
          <a:p>
            <a:r>
              <a:rPr lang="en-CA" sz="2000" dirty="0"/>
              <a:t>Persistance des anticorps ?</a:t>
            </a:r>
          </a:p>
        </p:txBody>
      </p:sp>
      <p:sp>
        <p:nvSpPr>
          <p:cNvPr id="4" name="Slide Number Placeholder 3">
            <a:extLst>
              <a:ext uri="{FF2B5EF4-FFF2-40B4-BE49-F238E27FC236}">
                <a16:creationId xmlns:a16="http://schemas.microsoft.com/office/drawing/2014/main" id="{8939D995-89A8-A700-FD33-2829A0AB1170}"/>
              </a:ext>
            </a:extLst>
          </p:cNvPr>
          <p:cNvSpPr>
            <a:spLocks noGrp="1"/>
          </p:cNvSpPr>
          <p:nvPr>
            <p:ph type="sldNum" sz="quarter" idx="14"/>
          </p:nvPr>
        </p:nvSpPr>
        <p:spPr/>
        <p:txBody>
          <a:bodyPr/>
          <a:lstStyle/>
          <a:p>
            <a:pPr>
              <a:defRPr/>
            </a:pPr>
            <a:fld id="{A5F12CC5-A507-4028-B3C9-257C8E707382}" type="slidenum">
              <a:rPr lang="en-US" smtClean="0"/>
              <a:t>8</a:t>
            </a:fld>
            <a:endParaRPr lang="en-US"/>
          </a:p>
        </p:txBody>
      </p:sp>
      <p:pic>
        <p:nvPicPr>
          <p:cNvPr id="6" name="Picture 5">
            <a:extLst>
              <a:ext uri="{FF2B5EF4-FFF2-40B4-BE49-F238E27FC236}">
                <a16:creationId xmlns:a16="http://schemas.microsoft.com/office/drawing/2014/main" id="{36963FD6-1846-0967-D2A2-68D1D7A97094}"/>
              </a:ext>
            </a:extLst>
          </p:cNvPr>
          <p:cNvPicPr>
            <a:picLocks noChangeAspect="1"/>
          </p:cNvPicPr>
          <p:nvPr/>
        </p:nvPicPr>
        <p:blipFill>
          <a:blip r:embed="rId3"/>
          <a:stretch>
            <a:fillRect/>
          </a:stretch>
        </p:blipFill>
        <p:spPr>
          <a:xfrm>
            <a:off x="5132283" y="2829928"/>
            <a:ext cx="6959600" cy="3711035"/>
          </a:xfrm>
          <a:prstGeom prst="rect">
            <a:avLst/>
          </a:prstGeom>
        </p:spPr>
      </p:pic>
    </p:spTree>
    <p:extLst>
      <p:ext uri="{BB962C8B-B14F-4D97-AF65-F5344CB8AC3E}">
        <p14:creationId xmlns:p14="http://schemas.microsoft.com/office/powerpoint/2010/main" val="9590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DF73-D61A-63D2-1329-1A0F37A192A3}"/>
              </a:ext>
            </a:extLst>
          </p:cNvPr>
          <p:cNvSpPr>
            <a:spLocks noGrp="1"/>
          </p:cNvSpPr>
          <p:nvPr>
            <p:ph type="title"/>
          </p:nvPr>
        </p:nvSpPr>
        <p:spPr>
          <a:xfrm>
            <a:off x="269240" y="548005"/>
            <a:ext cx="5156200" cy="991727"/>
          </a:xfrm>
        </p:spPr>
        <p:txBody>
          <a:bodyPr/>
          <a:lstStyle/>
          <a:p>
            <a:r>
              <a:rPr lang="en-CA" sz="2400" dirty="0">
                <a:hlinkClick r:id="rId3"/>
              </a:rPr>
              <a:t>Le clade 2.3.4.4b H5N1 d'origine bovine et aviaire provoque une mastite grave chez les chèvres allaitantes et se transmet aux chevreaux allaités : Cell Reports</a:t>
            </a:r>
            <a:endParaRPr lang="en-CA" sz="2400" dirty="0"/>
          </a:p>
        </p:txBody>
      </p:sp>
      <p:sp>
        <p:nvSpPr>
          <p:cNvPr id="5" name="Text Placeholder 4">
            <a:extLst>
              <a:ext uri="{FF2B5EF4-FFF2-40B4-BE49-F238E27FC236}">
                <a16:creationId xmlns:a16="http://schemas.microsoft.com/office/drawing/2014/main" id="{7AD81E0E-42B6-819B-2B76-8F5924B615F6}"/>
              </a:ext>
            </a:extLst>
          </p:cNvPr>
          <p:cNvSpPr>
            <a:spLocks noGrp="1"/>
          </p:cNvSpPr>
          <p:nvPr>
            <p:ph type="body" sz="quarter" idx="13"/>
          </p:nvPr>
        </p:nvSpPr>
        <p:spPr>
          <a:xfrm>
            <a:off x="128309" y="2357438"/>
            <a:ext cx="5412423" cy="4181474"/>
          </a:xfrm>
        </p:spPr>
        <p:txBody>
          <a:bodyPr/>
          <a:lstStyle/>
          <a:p>
            <a:r>
              <a:rPr lang="en-CA" sz="2400" dirty="0"/>
              <a:t>Le virus A(H5N1) d'origine bovine et aviaire a provoqué une mastite grave chez les chèvres</a:t>
            </a:r>
          </a:p>
          <a:p>
            <a:r>
              <a:rPr lang="en-CA" sz="2400" dirty="0"/>
              <a:t>Les chèvres infectées ont excrété le virus dans leur lait, transmettant ainsi le virus A(H5N1) aux chevreaux allaités </a:t>
            </a:r>
          </a:p>
          <a:p>
            <a:r>
              <a:rPr lang="en-CA" sz="2400" dirty="0"/>
              <a:t>Les deux virus ont infecté les cellules respiratoires et mammaires des chèvres, qui expriment des récepteurs d'acide sialique</a:t>
            </a:r>
          </a:p>
        </p:txBody>
      </p:sp>
      <p:sp>
        <p:nvSpPr>
          <p:cNvPr id="4" name="Slide Number Placeholder 3">
            <a:extLst>
              <a:ext uri="{FF2B5EF4-FFF2-40B4-BE49-F238E27FC236}">
                <a16:creationId xmlns:a16="http://schemas.microsoft.com/office/drawing/2014/main" id="{851373A4-5807-280D-978A-E6F49AADA7CB}"/>
              </a:ext>
            </a:extLst>
          </p:cNvPr>
          <p:cNvSpPr>
            <a:spLocks noGrp="1"/>
          </p:cNvSpPr>
          <p:nvPr>
            <p:ph type="sldNum" sz="quarter" idx="15"/>
          </p:nvPr>
        </p:nvSpPr>
        <p:spPr/>
        <p:txBody>
          <a:bodyPr/>
          <a:lstStyle/>
          <a:p>
            <a:pPr>
              <a:defRPr/>
            </a:pPr>
            <a:fld id="{A5F12CC5-A507-4028-B3C9-257C8E707382}" type="slidenum">
              <a:rPr lang="en-US" smtClean="0"/>
              <a:t>9</a:t>
            </a:fld>
            <a:endParaRPr lang="en-US"/>
          </a:p>
        </p:txBody>
      </p:sp>
      <p:pic>
        <p:nvPicPr>
          <p:cNvPr id="13" name="Picture 12">
            <a:extLst>
              <a:ext uri="{FF2B5EF4-FFF2-40B4-BE49-F238E27FC236}">
                <a16:creationId xmlns:a16="http://schemas.microsoft.com/office/drawing/2014/main" id="{6B8AFB98-65A5-E448-A532-5890E7DCE1A8}"/>
              </a:ext>
            </a:extLst>
          </p:cNvPr>
          <p:cNvPicPr>
            <a:picLocks noChangeAspect="1"/>
          </p:cNvPicPr>
          <p:nvPr/>
        </p:nvPicPr>
        <p:blipFill>
          <a:blip r:embed="rId4"/>
          <a:stretch>
            <a:fillRect/>
          </a:stretch>
        </p:blipFill>
        <p:spPr>
          <a:xfrm>
            <a:off x="5540732" y="136525"/>
            <a:ext cx="6778923" cy="6721475"/>
          </a:xfrm>
          <a:prstGeom prst="rect">
            <a:avLst/>
          </a:prstGeom>
        </p:spPr>
      </p:pic>
    </p:spTree>
    <p:extLst>
      <p:ext uri="{BB962C8B-B14F-4D97-AF65-F5344CB8AC3E}">
        <p14:creationId xmlns:p14="http://schemas.microsoft.com/office/powerpoint/2010/main" val="26689944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DF84FE-DEAD-49B3-89F6-BF1C2B4B0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42D658-E4EE-4750-9DB6-22AF016C6283}">
  <ds:schemaRefs>
    <ds:schemaRef ds:uri="http://schemas.microsoft.com/sharepoint/v3/contenttype/forms"/>
  </ds:schemaRefs>
</ds:datastoreItem>
</file>

<file path=customXml/itemProps3.xml><?xml version="1.0" encoding="utf-8"?>
<ds:datastoreItem xmlns:ds="http://schemas.openxmlformats.org/officeDocument/2006/customXml" ds:itemID="{737F718B-8F52-4EEF-B6D1-85F9BE3CF776}">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docProps/app.xml><?xml version="1.0" encoding="utf-8"?>
<Properties xmlns="http://schemas.openxmlformats.org/officeDocument/2006/extended-properties" xmlns:vt="http://schemas.openxmlformats.org/officeDocument/2006/docPropsVTypes">
  <Template/>
  <TotalTime>29724</TotalTime>
  <Words>1471</Words>
  <Application>Microsoft Office PowerPoint</Application>
  <PresentationFormat>Widescreen</PresentationFormat>
  <Paragraphs>124</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2_Office Theme</vt:lpstr>
      <vt:lpstr>Communauté des maladies émergentes et zoonotiques Identifier les risques émergents grâce à l'intelligence collective</vt:lpstr>
      <vt:lpstr>La tique asiatique à longues cornes aux États-Unis</vt:lpstr>
      <vt:lpstr>La myiase du nouveau monde en Amériquecentrale et au Mexique</vt:lpstr>
      <vt:lpstr>Le virus de la fièvre catarrhale ovine en Europe</vt:lpstr>
      <vt:lpstr>Le virus de la fièvre catarrhale ovine en Europe</vt:lpstr>
      <vt:lpstr>Variole ovine et variole caprine en Europe</vt:lpstr>
      <vt:lpstr>Maladie hémorragique épizootique aux États-Unis</vt:lpstr>
      <vt:lpstr>Détection d'anticorps spécifiques au virus H5 de la grippe aviaire chez un mouton en Norvège, en juin 2024, onze mois après une épidémie de grippe aviaire hautement pathogène dans une colonie d'oiseaux marins voisine | bioRxiv </vt:lpstr>
      <vt:lpstr>Le clade 2.3.4.4b H5N1 d'origine bovine et aviaire provoque une mastite grave chez les chèvres allaitantes et se transmet aux chevreaux allaités : Cell Reports</vt:lpstr>
      <vt:lpstr>Fièvre aphteuse – Tendance des risques</vt:lpstr>
      <vt:lpstr>Cas de fièvre aphteuse dans le monde (depuis le 14 juillet)</vt:lpstr>
      <vt:lpstr>La fièvre aphteuse en Turquie </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docId:EDF1B8B1D1DF7FE8107ECD348E2C56FC</cp:keywords>
  <cp:lastModifiedBy>Murray Gillies</cp:lastModifiedBy>
  <cp:revision>566</cp:revision>
  <dcterms:created xsi:type="dcterms:W3CDTF">2020-02-07T23:34:08Z</dcterms:created>
  <dcterms:modified xsi:type="dcterms:W3CDTF">2025-10-24T14:41:32Z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