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0"/>
  </p:notesMasterIdLst>
  <p:sldIdLst>
    <p:sldId id="256" r:id="rId5"/>
    <p:sldId id="574" r:id="rId6"/>
    <p:sldId id="575" r:id="rId7"/>
    <p:sldId id="558" r:id="rId8"/>
    <p:sldId id="516" r:id="rId9"/>
    <p:sldId id="517" r:id="rId10"/>
    <p:sldId id="519" r:id="rId11"/>
    <p:sldId id="583" r:id="rId12"/>
    <p:sldId id="518" r:id="rId13"/>
    <p:sldId id="580" r:id="rId14"/>
    <p:sldId id="581" r:id="rId15"/>
    <p:sldId id="578" r:id="rId16"/>
    <p:sldId id="576" r:id="rId17"/>
    <p:sldId id="331" r:id="rId18"/>
    <p:sldId id="579" r:id="rId1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 lastIdx="8" clrIdx="0"/>
  <p:cmAuthor id="2" name="Zana Dukadzinac"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7A4F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53ECB7-C5C5-D6F8-7197-74A828F4C0E8}" v="4" dt="2026-01-18T00:13:00.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246" autoAdjust="0"/>
    <p:restoredTop sz="77819" autoAdjust="0"/>
  </p:normalViewPr>
  <p:slideViewPr>
    <p:cSldViewPr snapToGrid="0">
      <p:cViewPr varScale="1">
        <p:scale>
          <a:sx n="67" d="100"/>
          <a:sy n="67" d="100"/>
        </p:scale>
        <p:origin x="87" y="1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ray Gillies" userId="S::mgillies@animalhealthcanada.ca::1cd6b1ce-44ca-4ba9-a610-e2ff726d2f20" providerId="AD" clId="Web-{6B53ECB7-C5C5-D6F8-7197-74A828F4C0E8}"/>
    <pc:docChg chg="modSld">
      <pc:chgData name="Murray Gillies" userId="S::mgillies@animalhealthcanada.ca::1cd6b1ce-44ca-4ba9-a610-e2ff726d2f20" providerId="AD" clId="Web-{6B53ECB7-C5C5-D6F8-7197-74A828F4C0E8}" dt="2026-01-18T00:13:00.330" v="3" actId="20577"/>
      <pc:docMkLst>
        <pc:docMk/>
      </pc:docMkLst>
      <pc:sldChg chg="modNotes">
        <pc:chgData name="Murray Gillies" userId="S::mgillies@animalhealthcanada.ca::1cd6b1ce-44ca-4ba9-a610-e2ff726d2f20" providerId="AD" clId="Web-{6B53ECB7-C5C5-D6F8-7197-74A828F4C0E8}" dt="2026-01-18T00:11:46.424" v="1"/>
        <pc:sldMkLst>
          <pc:docMk/>
          <pc:sldMk cId="1357019212" sldId="576"/>
        </pc:sldMkLst>
      </pc:sldChg>
      <pc:sldChg chg="modNotes">
        <pc:chgData name="Murray Gillies" userId="S::mgillies@animalhealthcanada.ca::1cd6b1ce-44ca-4ba9-a610-e2ff726d2f20" providerId="AD" clId="Web-{6B53ECB7-C5C5-D6F8-7197-74A828F4C0E8}" dt="2026-01-18T00:11:39.814" v="0"/>
        <pc:sldMkLst>
          <pc:docMk/>
          <pc:sldMk cId="0" sldId="578"/>
        </pc:sldMkLst>
      </pc:sldChg>
      <pc:sldChg chg="modNotes">
        <pc:chgData name="Murray Gillies" userId="S::mgillies@animalhealthcanada.ca::1cd6b1ce-44ca-4ba9-a610-e2ff726d2f20" providerId="AD" clId="Web-{6B53ECB7-C5C5-D6F8-7197-74A828F4C0E8}" dt="2026-01-18T00:11:46.424" v="1"/>
        <pc:sldMkLst>
          <pc:docMk/>
          <pc:sldMk cId="0" sldId="580"/>
        </pc:sldMkLst>
      </pc:sldChg>
      <pc:sldChg chg="modSp">
        <pc:chgData name="Murray Gillies" userId="S::mgillies@animalhealthcanada.ca::1cd6b1ce-44ca-4ba9-a610-e2ff726d2f20" providerId="AD" clId="Web-{6B53ECB7-C5C5-D6F8-7197-74A828F4C0E8}" dt="2026-01-18T00:13:00.330" v="3" actId="20577"/>
        <pc:sldMkLst>
          <pc:docMk/>
          <pc:sldMk cId="0" sldId="581"/>
        </pc:sldMkLst>
        <pc:spChg chg="mod">
          <ac:chgData name="Murray Gillies" userId="S::mgillies@animalhealthcanada.ca::1cd6b1ce-44ca-4ba9-a610-e2ff726d2f20" providerId="AD" clId="Web-{6B53ECB7-C5C5-D6F8-7197-74A828F4C0E8}" dt="2026-01-18T00:11:46.424" v="1"/>
          <ac:spMkLst>
            <pc:docMk/>
            <pc:sldMk cId="0" sldId="581"/>
            <ac:spMk id="13" creationId="{54702555-722B-9578-40A7-52F9D84F7CA1}"/>
          </ac:spMkLst>
        </pc:spChg>
        <pc:spChg chg="mod">
          <ac:chgData name="Murray Gillies" userId="S::mgillies@animalhealthcanada.ca::1cd6b1ce-44ca-4ba9-a610-e2ff726d2f20" providerId="AD" clId="Web-{6B53ECB7-C5C5-D6F8-7197-74A828F4C0E8}" dt="2026-01-18T00:13:00.330" v="3" actId="20577"/>
          <ac:spMkLst>
            <pc:docMk/>
            <pc:sldMk cId="0" sldId="581"/>
            <ac:spMk id="17" creationId="{8915C024-6136-983F-BEA5-27BDF30022D7}"/>
          </ac:spMkLst>
        </pc:spChg>
        <pc:spChg chg="mod">
          <ac:chgData name="Murray Gillies" userId="S::mgillies@animalhealthcanada.ca::1cd6b1ce-44ca-4ba9-a610-e2ff726d2f20" providerId="AD" clId="Web-{6B53ECB7-C5C5-D6F8-7197-74A828F4C0E8}" dt="2026-01-18T00:11:39.814" v="0"/>
          <ac:spMkLst>
            <pc:docMk/>
            <pc:sldMk cId="0" sldId="581"/>
            <ac:spMk id="36875" creationId="{B9CBF46C-7231-E1A2-EE4F-5721D3ED4CD8}"/>
          </ac:spMkLst>
        </pc:spChg>
      </pc:sldChg>
    </pc:docChg>
  </pc:docChgLst>
  <pc:docChgLst>
    <pc:chgData name="Osborn, Andrea (CFIA/ACIA)" userId="016df1cd-5d71-41bc-8fec-8f09298258d4" providerId="ADAL" clId="{6095F689-9BB3-46FB-9A2A-5CC3A04D726A}"/>
    <pc:docChg chg="undo custSel delSld modSld">
      <pc:chgData name="Osborn, Andrea (CFIA/ACIA)" userId="016df1cd-5d71-41bc-8fec-8f09298258d4" providerId="ADAL" clId="{6095F689-9BB3-46FB-9A2A-5CC3A04D726A}" dt="2026-01-13T23:23:23.502" v="189" actId="1076"/>
      <pc:docMkLst>
        <pc:docMk/>
      </pc:docMkLst>
      <pc:sldChg chg="modSp mod">
        <pc:chgData name="Osborn, Andrea (CFIA/ACIA)" userId="016df1cd-5d71-41bc-8fec-8f09298258d4" providerId="ADAL" clId="{6095F689-9BB3-46FB-9A2A-5CC3A04D726A}" dt="2026-01-13T23:09:45.138" v="11" actId="20577"/>
        <pc:sldMkLst>
          <pc:docMk/>
          <pc:sldMk cId="1644282483" sldId="256"/>
        </pc:sldMkLst>
        <pc:spChg chg="mod">
          <ac:chgData name="Osborn, Andrea (CFIA/ACIA)" userId="016df1cd-5d71-41bc-8fec-8f09298258d4" providerId="ADAL" clId="{6095F689-9BB3-46FB-9A2A-5CC3A04D726A}" dt="2026-01-13T23:09:35.523" v="3" actId="20577"/>
          <ac:spMkLst>
            <pc:docMk/>
            <pc:sldMk cId="1644282483" sldId="256"/>
            <ac:spMk id="9" creationId="{00000000-0000-0000-0000-000000000000}"/>
          </ac:spMkLst>
        </pc:spChg>
        <pc:spChg chg="mod">
          <ac:chgData name="Osborn, Andrea (CFIA/ACIA)" userId="016df1cd-5d71-41bc-8fec-8f09298258d4" providerId="ADAL" clId="{6095F689-9BB3-46FB-9A2A-5CC3A04D726A}" dt="2026-01-13T23:09:45.138" v="11" actId="20577"/>
          <ac:spMkLst>
            <pc:docMk/>
            <pc:sldMk cId="1644282483" sldId="256"/>
            <ac:spMk id="14339" creationId="{00000000-0000-0000-0000-000000000000}"/>
          </ac:spMkLst>
        </pc:spChg>
      </pc:sldChg>
      <pc:sldChg chg="modSp mod">
        <pc:chgData name="Osborn, Andrea (CFIA/ACIA)" userId="016df1cd-5d71-41bc-8fec-8f09298258d4" providerId="ADAL" clId="{6095F689-9BB3-46FB-9A2A-5CC3A04D726A}" dt="2026-01-13T23:12:17.482" v="98" actId="255"/>
        <pc:sldMkLst>
          <pc:docMk/>
          <pc:sldMk cId="2672183034" sldId="519"/>
        </pc:sldMkLst>
        <pc:spChg chg="mod">
          <ac:chgData name="Osborn, Andrea (CFIA/ACIA)" userId="016df1cd-5d71-41bc-8fec-8f09298258d4" providerId="ADAL" clId="{6095F689-9BB3-46FB-9A2A-5CC3A04D726A}" dt="2026-01-13T23:12:17.482" v="98" actId="255"/>
          <ac:spMkLst>
            <pc:docMk/>
            <pc:sldMk cId="2672183034" sldId="519"/>
            <ac:spMk id="3" creationId="{428F62BE-F8A8-6B68-4093-1F1751A556A7}"/>
          </ac:spMkLst>
        </pc:spChg>
        <pc:picChg chg="mod">
          <ac:chgData name="Osborn, Andrea (CFIA/ACIA)" userId="016df1cd-5d71-41bc-8fec-8f09298258d4" providerId="ADAL" clId="{6095F689-9BB3-46FB-9A2A-5CC3A04D726A}" dt="2026-01-13T23:12:09.571" v="97" actId="1076"/>
          <ac:picMkLst>
            <pc:docMk/>
            <pc:sldMk cId="2672183034" sldId="519"/>
            <ac:picMk id="6" creationId="{FBA7CEFF-4629-9D06-960F-9EC2D71C301E}"/>
          </ac:picMkLst>
        </pc:picChg>
      </pc:sldChg>
      <pc:sldChg chg="modSp mod">
        <pc:chgData name="Osborn, Andrea (CFIA/ACIA)" userId="016df1cd-5d71-41bc-8fec-8f09298258d4" providerId="ADAL" clId="{6095F689-9BB3-46FB-9A2A-5CC3A04D726A}" dt="2026-01-13T23:11:47.764" v="96" actId="14100"/>
        <pc:sldMkLst>
          <pc:docMk/>
          <pc:sldMk cId="3949686541" sldId="558"/>
        </pc:sldMkLst>
        <pc:spChg chg="mod">
          <ac:chgData name="Osborn, Andrea (CFIA/ACIA)" userId="016df1cd-5d71-41bc-8fec-8f09298258d4" providerId="ADAL" clId="{6095F689-9BB3-46FB-9A2A-5CC3A04D726A}" dt="2026-01-13T23:11:47.764" v="96" actId="14100"/>
          <ac:spMkLst>
            <pc:docMk/>
            <pc:sldMk cId="3949686541" sldId="558"/>
            <ac:spMk id="2" creationId="{F68862D6-E4F9-8AF3-C1E2-53E4C2049ACE}"/>
          </ac:spMkLst>
        </pc:spChg>
        <pc:spChg chg="mod">
          <ac:chgData name="Osborn, Andrea (CFIA/ACIA)" userId="016df1cd-5d71-41bc-8fec-8f09298258d4" providerId="ADAL" clId="{6095F689-9BB3-46FB-9A2A-5CC3A04D726A}" dt="2026-01-13T23:11:43.809" v="95" actId="1076"/>
          <ac:spMkLst>
            <pc:docMk/>
            <pc:sldMk cId="3949686541" sldId="558"/>
            <ac:spMk id="8" creationId="{84577227-5906-DCBB-3014-510A55C13CC6}"/>
          </ac:spMkLst>
        </pc:spChg>
      </pc:sldChg>
      <pc:sldChg chg="modSp">
        <pc:chgData name="Osborn, Andrea (CFIA/ACIA)" userId="016df1cd-5d71-41bc-8fec-8f09298258d4" providerId="ADAL" clId="{6095F689-9BB3-46FB-9A2A-5CC3A04D726A}" dt="2026-01-13T23:10:08.515" v="16" actId="1076"/>
        <pc:sldMkLst>
          <pc:docMk/>
          <pc:sldMk cId="2690762273" sldId="574"/>
        </pc:sldMkLst>
        <pc:spChg chg="mod">
          <ac:chgData name="Osborn, Andrea (CFIA/ACIA)" userId="016df1cd-5d71-41bc-8fec-8f09298258d4" providerId="ADAL" clId="{6095F689-9BB3-46FB-9A2A-5CC3A04D726A}" dt="2026-01-13T23:10:08.515" v="16" actId="1076"/>
          <ac:spMkLst>
            <pc:docMk/>
            <pc:sldMk cId="2690762273" sldId="574"/>
            <ac:spMk id="24583" creationId="{E1B58F6C-CC0B-A721-3DA7-E61F0C56758E}"/>
          </ac:spMkLst>
        </pc:spChg>
      </pc:sldChg>
      <pc:sldChg chg="modSp mod">
        <pc:chgData name="Osborn, Andrea (CFIA/ACIA)" userId="016df1cd-5d71-41bc-8fec-8f09298258d4" providerId="ADAL" clId="{6095F689-9BB3-46FB-9A2A-5CC3A04D726A}" dt="2026-01-13T23:10:51.009" v="68" actId="255"/>
        <pc:sldMkLst>
          <pc:docMk/>
          <pc:sldMk cId="1826875891" sldId="575"/>
        </pc:sldMkLst>
        <pc:spChg chg="mod">
          <ac:chgData name="Osborn, Andrea (CFIA/ACIA)" userId="016df1cd-5d71-41bc-8fec-8f09298258d4" providerId="ADAL" clId="{6095F689-9BB3-46FB-9A2A-5CC3A04D726A}" dt="2026-01-13T23:10:42.382" v="67" actId="20577"/>
          <ac:spMkLst>
            <pc:docMk/>
            <pc:sldMk cId="1826875891" sldId="575"/>
            <ac:spMk id="2" creationId="{2DABD831-BB82-664F-26F0-C6AF5B67BA88}"/>
          </ac:spMkLst>
        </pc:spChg>
        <pc:spChg chg="mod">
          <ac:chgData name="Osborn, Andrea (CFIA/ACIA)" userId="016df1cd-5d71-41bc-8fec-8f09298258d4" providerId="ADAL" clId="{6095F689-9BB3-46FB-9A2A-5CC3A04D726A}" dt="2026-01-13T23:10:51.009" v="68" actId="255"/>
          <ac:spMkLst>
            <pc:docMk/>
            <pc:sldMk cId="1826875891" sldId="575"/>
            <ac:spMk id="5" creationId="{04040C6D-32D5-B98E-FC53-5132FEE8EF5A}"/>
          </ac:spMkLst>
        </pc:spChg>
      </pc:sldChg>
      <pc:sldChg chg="modSp mod">
        <pc:chgData name="Osborn, Andrea (CFIA/ACIA)" userId="016df1cd-5d71-41bc-8fec-8f09298258d4" providerId="ADAL" clId="{6095F689-9BB3-46FB-9A2A-5CC3A04D726A}" dt="2026-01-13T23:23:15.764" v="188" actId="1076"/>
        <pc:sldMkLst>
          <pc:docMk/>
          <pc:sldMk cId="1357019212" sldId="576"/>
        </pc:sldMkLst>
        <pc:spChg chg="mod">
          <ac:chgData name="Osborn, Andrea (CFIA/ACIA)" userId="016df1cd-5d71-41bc-8fec-8f09298258d4" providerId="ADAL" clId="{6095F689-9BB3-46FB-9A2A-5CC3A04D726A}" dt="2026-01-13T23:23:15.764" v="188" actId="1076"/>
          <ac:spMkLst>
            <pc:docMk/>
            <pc:sldMk cId="1357019212" sldId="576"/>
            <ac:spMk id="20" creationId="{322D8D58-07C2-D765-4E5B-5123CCE80F8C}"/>
          </ac:spMkLst>
        </pc:spChg>
        <pc:picChg chg="mod">
          <ac:chgData name="Osborn, Andrea (CFIA/ACIA)" userId="016df1cd-5d71-41bc-8fec-8f09298258d4" providerId="ADAL" clId="{6095F689-9BB3-46FB-9A2A-5CC3A04D726A}" dt="2026-01-13T23:23:05.827" v="184" actId="14100"/>
          <ac:picMkLst>
            <pc:docMk/>
            <pc:sldMk cId="1357019212" sldId="576"/>
            <ac:picMk id="15" creationId="{DE8D8639-FCA8-D94F-EF8B-789CCB3579C1}"/>
          </ac:picMkLst>
        </pc:picChg>
        <pc:picChg chg="mod">
          <ac:chgData name="Osborn, Andrea (CFIA/ACIA)" userId="016df1cd-5d71-41bc-8fec-8f09298258d4" providerId="ADAL" clId="{6095F689-9BB3-46FB-9A2A-5CC3A04D726A}" dt="2026-01-13T23:23:12.696" v="187" actId="1076"/>
          <ac:picMkLst>
            <pc:docMk/>
            <pc:sldMk cId="1357019212" sldId="576"/>
            <ac:picMk id="17" creationId="{E488A3E0-2431-9FAE-9014-4AE7BF03B8D8}"/>
          </ac:picMkLst>
        </pc:picChg>
      </pc:sldChg>
      <pc:sldChg chg="modSp">
        <pc:chgData name="Osborn, Andrea (CFIA/ACIA)" userId="016df1cd-5d71-41bc-8fec-8f09298258d4" providerId="ADAL" clId="{6095F689-9BB3-46FB-9A2A-5CC3A04D726A}" dt="2026-01-13T23:23:23.502" v="189" actId="1076"/>
        <pc:sldMkLst>
          <pc:docMk/>
          <pc:sldMk cId="2056058955" sldId="579"/>
        </pc:sldMkLst>
        <pc:spChg chg="mod">
          <ac:chgData name="Osborn, Andrea (CFIA/ACIA)" userId="016df1cd-5d71-41bc-8fec-8f09298258d4" providerId="ADAL" clId="{6095F689-9BB3-46FB-9A2A-5CC3A04D726A}" dt="2026-01-13T23:23:23.502" v="189" actId="1076"/>
          <ac:spMkLst>
            <pc:docMk/>
            <pc:sldMk cId="2056058955" sldId="579"/>
            <ac:spMk id="3" creationId="{88A3D3A0-83D1-632A-D9A8-B9695434B944}"/>
          </ac:spMkLst>
        </pc:spChg>
      </pc:sldChg>
      <pc:sldChg chg="modSp mod">
        <pc:chgData name="Osborn, Andrea (CFIA/ACIA)" userId="016df1cd-5d71-41bc-8fec-8f09298258d4" providerId="ADAL" clId="{6095F689-9BB3-46FB-9A2A-5CC3A04D726A}" dt="2026-01-13T23:22:43.365" v="181" actId="255"/>
        <pc:sldMkLst>
          <pc:docMk/>
          <pc:sldMk cId="0" sldId="580"/>
        </pc:sldMkLst>
        <pc:spChg chg="mod">
          <ac:chgData name="Osborn, Andrea (CFIA/ACIA)" userId="016df1cd-5d71-41bc-8fec-8f09298258d4" providerId="ADAL" clId="{6095F689-9BB3-46FB-9A2A-5CC3A04D726A}" dt="2026-01-13T23:22:43.365" v="181" actId="255"/>
          <ac:spMkLst>
            <pc:docMk/>
            <pc:sldMk cId="0" sldId="580"/>
            <ac:spMk id="8" creationId="{BAA9A3B7-7494-647E-F681-E0FD0FA32E25}"/>
          </ac:spMkLst>
        </pc:spChg>
      </pc:sldChg>
      <pc:sldChg chg="modSp">
        <pc:chgData name="Osborn, Andrea (CFIA/ACIA)" userId="016df1cd-5d71-41bc-8fec-8f09298258d4" providerId="ADAL" clId="{6095F689-9BB3-46FB-9A2A-5CC3A04D726A}" dt="2026-01-13T23:22:51.679" v="182" actId="14100"/>
        <pc:sldMkLst>
          <pc:docMk/>
          <pc:sldMk cId="0" sldId="581"/>
        </pc:sldMkLst>
        <pc:spChg chg="mod">
          <ac:chgData name="Osborn, Andrea (CFIA/ACIA)" userId="016df1cd-5d71-41bc-8fec-8f09298258d4" providerId="ADAL" clId="{6095F689-9BB3-46FB-9A2A-5CC3A04D726A}" dt="2026-01-13T23:22:51.679" v="182" actId="14100"/>
          <ac:spMkLst>
            <pc:docMk/>
            <pc:sldMk cId="0" sldId="581"/>
            <ac:spMk id="13" creationId="{54702555-722B-9578-40A7-52F9D84F7CA1}"/>
          </ac:spMkLst>
        </pc:spChg>
      </pc:sldChg>
      <pc:sldChg chg="modSp mod">
        <pc:chgData name="Osborn, Andrea (CFIA/ACIA)" userId="016df1cd-5d71-41bc-8fec-8f09298258d4" providerId="ADAL" clId="{6095F689-9BB3-46FB-9A2A-5CC3A04D726A}" dt="2026-01-13T23:22:19.430" v="180" actId="1076"/>
        <pc:sldMkLst>
          <pc:docMk/>
          <pc:sldMk cId="1236183452" sldId="583"/>
        </pc:sldMkLst>
        <pc:spChg chg="mod">
          <ac:chgData name="Osborn, Andrea (CFIA/ACIA)" userId="016df1cd-5d71-41bc-8fec-8f09298258d4" providerId="ADAL" clId="{6095F689-9BB3-46FB-9A2A-5CC3A04D726A}" dt="2026-01-13T23:12:41.273" v="102" actId="20577"/>
          <ac:spMkLst>
            <pc:docMk/>
            <pc:sldMk cId="1236183452" sldId="583"/>
            <ac:spMk id="2" creationId="{ABCB66FB-C60A-A11E-1460-F13C2E708696}"/>
          </ac:spMkLst>
        </pc:spChg>
        <pc:spChg chg="mod">
          <ac:chgData name="Osborn, Andrea (CFIA/ACIA)" userId="016df1cd-5d71-41bc-8fec-8f09298258d4" providerId="ADAL" clId="{6095F689-9BB3-46FB-9A2A-5CC3A04D726A}" dt="2026-01-13T23:22:10.335" v="177" actId="20577"/>
          <ac:spMkLst>
            <pc:docMk/>
            <pc:sldMk cId="1236183452" sldId="583"/>
            <ac:spMk id="3" creationId="{61871043-2025-AA03-435A-BBE8443EA0F3}"/>
          </ac:spMkLst>
        </pc:spChg>
        <pc:spChg chg="mod">
          <ac:chgData name="Osborn, Andrea (CFIA/ACIA)" userId="016df1cd-5d71-41bc-8fec-8f09298258d4" providerId="ADAL" clId="{6095F689-9BB3-46FB-9A2A-5CC3A04D726A}" dt="2026-01-13T23:12:46.566" v="103" actId="1076"/>
          <ac:spMkLst>
            <pc:docMk/>
            <pc:sldMk cId="1236183452" sldId="583"/>
            <ac:spMk id="8" creationId="{06F222D1-7081-DB95-69B4-CF0912351CFF}"/>
          </ac:spMkLst>
        </pc:spChg>
        <pc:spChg chg="mod">
          <ac:chgData name="Osborn, Andrea (CFIA/ACIA)" userId="016df1cd-5d71-41bc-8fec-8f09298258d4" providerId="ADAL" clId="{6095F689-9BB3-46FB-9A2A-5CC3A04D726A}" dt="2026-01-13T23:13:01.790" v="109" actId="1076"/>
          <ac:spMkLst>
            <pc:docMk/>
            <pc:sldMk cId="1236183452" sldId="583"/>
            <ac:spMk id="10" creationId="{DE7B2B5F-8A4A-AE97-ABBE-3B4C9DB5E714}"/>
          </ac:spMkLst>
        </pc:spChg>
        <pc:spChg chg="mod">
          <ac:chgData name="Osborn, Andrea (CFIA/ACIA)" userId="016df1cd-5d71-41bc-8fec-8f09298258d4" providerId="ADAL" clId="{6095F689-9BB3-46FB-9A2A-5CC3A04D726A}" dt="2026-01-13T23:12:58.976" v="108" actId="1076"/>
          <ac:spMkLst>
            <pc:docMk/>
            <pc:sldMk cId="1236183452" sldId="583"/>
            <ac:spMk id="12" creationId="{FEFA5B83-5BE2-57E5-9880-B1E8DF78E9C1}"/>
          </ac:spMkLst>
        </pc:spChg>
        <pc:spChg chg="mod">
          <ac:chgData name="Osborn, Andrea (CFIA/ACIA)" userId="016df1cd-5d71-41bc-8fec-8f09298258d4" providerId="ADAL" clId="{6095F689-9BB3-46FB-9A2A-5CC3A04D726A}" dt="2026-01-13T23:12:56.661" v="107" actId="1076"/>
          <ac:spMkLst>
            <pc:docMk/>
            <pc:sldMk cId="1236183452" sldId="583"/>
            <ac:spMk id="13" creationId="{90C81DD6-0A0B-F23E-7A44-0F902E666A70}"/>
          </ac:spMkLst>
        </pc:spChg>
        <pc:spChg chg="mod">
          <ac:chgData name="Osborn, Andrea (CFIA/ACIA)" userId="016df1cd-5d71-41bc-8fec-8f09298258d4" providerId="ADAL" clId="{6095F689-9BB3-46FB-9A2A-5CC3A04D726A}" dt="2026-01-13T23:22:19.430" v="180" actId="1076"/>
          <ac:spMkLst>
            <pc:docMk/>
            <pc:sldMk cId="1236183452" sldId="583"/>
            <ac:spMk id="14" creationId="{39377FB6-4E32-3947-BE00-5558091DD3BF}"/>
          </ac:spMkLst>
        </pc:spChg>
        <pc:spChg chg="mod">
          <ac:chgData name="Osborn, Andrea (CFIA/ACIA)" userId="016df1cd-5d71-41bc-8fec-8f09298258d4" providerId="ADAL" clId="{6095F689-9BB3-46FB-9A2A-5CC3A04D726A}" dt="2026-01-13T23:22:16.854" v="179" actId="1076"/>
          <ac:spMkLst>
            <pc:docMk/>
            <pc:sldMk cId="1236183452" sldId="583"/>
            <ac:spMk id="15" creationId="{05D951A5-5013-F8C8-55FC-F251F63D632B}"/>
          </ac:spMkLst>
        </pc:spChg>
        <pc:spChg chg="mod">
          <ac:chgData name="Osborn, Andrea (CFIA/ACIA)" userId="016df1cd-5d71-41bc-8fec-8f09298258d4" providerId="ADAL" clId="{6095F689-9BB3-46FB-9A2A-5CC3A04D726A}" dt="2026-01-13T23:22:13.722" v="178" actId="1076"/>
          <ac:spMkLst>
            <pc:docMk/>
            <pc:sldMk cId="1236183452" sldId="583"/>
            <ac:spMk id="16" creationId="{D05D8EF2-A381-4697-68F3-7021F66306C8}"/>
          </ac:spMkLst>
        </pc:spChg>
      </pc:sldChg>
    </pc:docChg>
  </pc:docChgLst>
  <pc:docChgLst>
    <pc:chgData name="Osborn, Andrea (CFIA/ACIA)" userId="016df1cd-5d71-41bc-8fec-8f09298258d4" providerId="ADAL" clId="{8A17407A-ED74-4A9C-80C1-B62E685863EE}"/>
    <pc:docChg chg="undo redo custSel addSld delSld modSld">
      <pc:chgData name="Osborn, Andrea (CFIA/ACIA)" userId="016df1cd-5d71-41bc-8fec-8f09298258d4" providerId="ADAL" clId="{8A17407A-ED74-4A9C-80C1-B62E685863EE}" dt="2026-01-13T23:01:21.746" v="3075" actId="20577"/>
      <pc:docMkLst>
        <pc:docMk/>
      </pc:docMkLst>
      <pc:sldChg chg="modSp mod">
        <pc:chgData name="Osborn, Andrea (CFIA/ACIA)" userId="016df1cd-5d71-41bc-8fec-8f09298258d4" providerId="ADAL" clId="{8A17407A-ED74-4A9C-80C1-B62E685863EE}" dt="2026-01-06T19:59:26.413" v="17" actId="20577"/>
        <pc:sldMkLst>
          <pc:docMk/>
          <pc:sldMk cId="1644282483" sldId="256"/>
        </pc:sldMkLst>
        <pc:spChg chg="mod">
          <ac:chgData name="Osborn, Andrea (CFIA/ACIA)" userId="016df1cd-5d71-41bc-8fec-8f09298258d4" providerId="ADAL" clId="{8A17407A-ED74-4A9C-80C1-B62E685863EE}" dt="2026-01-06T19:59:26.413" v="17" actId="20577"/>
          <ac:spMkLst>
            <pc:docMk/>
            <pc:sldMk cId="1644282483" sldId="256"/>
            <ac:spMk id="14339" creationId="{00000000-0000-0000-0000-000000000000}"/>
          </ac:spMkLst>
        </pc:spChg>
      </pc:sldChg>
      <pc:sldChg chg="modSp mod">
        <pc:chgData name="Osborn, Andrea (CFIA/ACIA)" userId="016df1cd-5d71-41bc-8fec-8f09298258d4" providerId="ADAL" clId="{8A17407A-ED74-4A9C-80C1-B62E685863EE}" dt="2026-01-12T18:40:56.784" v="2607" actId="14100"/>
        <pc:sldMkLst>
          <pc:docMk/>
          <pc:sldMk cId="2163489012" sldId="331"/>
        </pc:sldMkLst>
        <pc:spChg chg="mod">
          <ac:chgData name="Osborn, Andrea (CFIA/ACIA)" userId="016df1cd-5d71-41bc-8fec-8f09298258d4" providerId="ADAL" clId="{8A17407A-ED74-4A9C-80C1-B62E685863EE}" dt="2026-01-12T18:40:56.784" v="2607" actId="14100"/>
          <ac:spMkLst>
            <pc:docMk/>
            <pc:sldMk cId="2163489012" sldId="331"/>
            <ac:spMk id="3" creationId="{37BDDF0C-F23B-2E19-C421-1C377E5BC4EC}"/>
          </ac:spMkLst>
        </pc:spChg>
      </pc:sldChg>
      <pc:sldChg chg="addSp delSp modSp mod">
        <pc:chgData name="Osborn, Andrea (CFIA/ACIA)" userId="016df1cd-5d71-41bc-8fec-8f09298258d4" providerId="ADAL" clId="{8A17407A-ED74-4A9C-80C1-B62E685863EE}" dt="2026-01-13T22:15:29.596" v="2673" actId="1076"/>
        <pc:sldMkLst>
          <pc:docMk/>
          <pc:sldMk cId="0" sldId="516"/>
        </pc:sldMkLst>
        <pc:spChg chg="mod">
          <ac:chgData name="Osborn, Andrea (CFIA/ACIA)" userId="016df1cd-5d71-41bc-8fec-8f09298258d4" providerId="ADAL" clId="{8A17407A-ED74-4A9C-80C1-B62E685863EE}" dt="2026-01-06T21:52:10.832" v="246" actId="1076"/>
          <ac:spMkLst>
            <pc:docMk/>
            <pc:sldMk cId="0" sldId="516"/>
            <ac:spMk id="4" creationId="{5E1B12E1-AF78-FCD0-058B-47471A12D96E}"/>
          </ac:spMkLst>
        </pc:spChg>
        <pc:spChg chg="mod">
          <ac:chgData name="Osborn, Andrea (CFIA/ACIA)" userId="016df1cd-5d71-41bc-8fec-8f09298258d4" providerId="ADAL" clId="{8A17407A-ED74-4A9C-80C1-B62E685863EE}" dt="2026-01-13T22:15:29.596" v="2673" actId="1076"/>
          <ac:spMkLst>
            <pc:docMk/>
            <pc:sldMk cId="0" sldId="516"/>
            <ac:spMk id="7" creationId="{BC5E8B3F-EA50-952A-7062-7CC6DE8D8FFD}"/>
          </ac:spMkLst>
        </pc:spChg>
        <pc:spChg chg="mod">
          <ac:chgData name="Osborn, Andrea (CFIA/ACIA)" userId="016df1cd-5d71-41bc-8fec-8f09298258d4" providerId="ADAL" clId="{8A17407A-ED74-4A9C-80C1-B62E685863EE}" dt="2026-01-12T18:26:51.996" v="2602" actId="20577"/>
          <ac:spMkLst>
            <pc:docMk/>
            <pc:sldMk cId="0" sldId="516"/>
            <ac:spMk id="22" creationId="{16C1FEF6-3713-AA24-889C-524F2D09F980}"/>
          </ac:spMkLst>
        </pc:spChg>
        <pc:spChg chg="mod">
          <ac:chgData name="Osborn, Andrea (CFIA/ACIA)" userId="016df1cd-5d71-41bc-8fec-8f09298258d4" providerId="ADAL" clId="{8A17407A-ED74-4A9C-80C1-B62E685863EE}" dt="2026-01-12T18:27:50.052" v="2604" actId="1076"/>
          <ac:spMkLst>
            <pc:docMk/>
            <pc:sldMk cId="0" sldId="516"/>
            <ac:spMk id="26627" creationId="{796566BE-A17A-6B26-7F64-E0A5E87E5915}"/>
          </ac:spMkLst>
        </pc:spChg>
        <pc:picChg chg="add mod ord">
          <ac:chgData name="Osborn, Andrea (CFIA/ACIA)" userId="016df1cd-5d71-41bc-8fec-8f09298258d4" providerId="ADAL" clId="{8A17407A-ED74-4A9C-80C1-B62E685863EE}" dt="2026-01-12T18:27:51.753" v="2605" actId="1076"/>
          <ac:picMkLst>
            <pc:docMk/>
            <pc:sldMk cId="0" sldId="516"/>
            <ac:picMk id="6" creationId="{3351A77F-DEB9-61A5-C640-0FE60225548F}"/>
          </ac:picMkLst>
        </pc:picChg>
      </pc:sldChg>
      <pc:sldChg chg="addSp delSp modSp mod">
        <pc:chgData name="Osborn, Andrea (CFIA/ACIA)" userId="016df1cd-5d71-41bc-8fec-8f09298258d4" providerId="ADAL" clId="{8A17407A-ED74-4A9C-80C1-B62E685863EE}" dt="2026-01-06T21:58:27.187" v="289" actId="1076"/>
        <pc:sldMkLst>
          <pc:docMk/>
          <pc:sldMk cId="0" sldId="517"/>
        </pc:sldMkLst>
        <pc:spChg chg="mod">
          <ac:chgData name="Osborn, Andrea (CFIA/ACIA)" userId="016df1cd-5d71-41bc-8fec-8f09298258d4" providerId="ADAL" clId="{8A17407A-ED74-4A9C-80C1-B62E685863EE}" dt="2026-01-06T21:58:27.187" v="289" actId="1076"/>
          <ac:spMkLst>
            <pc:docMk/>
            <pc:sldMk cId="0" sldId="517"/>
            <ac:spMk id="4" creationId="{0D640B7E-9CA9-7F14-4DE9-8F2FC7B1CF46}"/>
          </ac:spMkLst>
        </pc:spChg>
        <pc:spChg chg="mod">
          <ac:chgData name="Osborn, Andrea (CFIA/ACIA)" userId="016df1cd-5d71-41bc-8fec-8f09298258d4" providerId="ADAL" clId="{8A17407A-ED74-4A9C-80C1-B62E685863EE}" dt="2026-01-06T21:46:49.156" v="153" actId="1076"/>
          <ac:spMkLst>
            <pc:docMk/>
            <pc:sldMk cId="0" sldId="517"/>
            <ac:spMk id="28676" creationId="{4AF51E21-05A6-6AA7-D62E-E7E0165C963B}"/>
          </ac:spMkLst>
        </pc:spChg>
        <pc:spChg chg="mod">
          <ac:chgData name="Osborn, Andrea (CFIA/ACIA)" userId="016df1cd-5d71-41bc-8fec-8f09298258d4" providerId="ADAL" clId="{8A17407A-ED74-4A9C-80C1-B62E685863EE}" dt="2026-01-06T21:45:44.027" v="152" actId="1076"/>
          <ac:spMkLst>
            <pc:docMk/>
            <pc:sldMk cId="0" sldId="517"/>
            <ac:spMk id="28679" creationId="{452EC3CD-3362-F9F4-554E-8A4A71F0A7C5}"/>
          </ac:spMkLst>
        </pc:spChg>
        <pc:picChg chg="add mod">
          <ac:chgData name="Osborn, Andrea (CFIA/ACIA)" userId="016df1cd-5d71-41bc-8fec-8f09298258d4" providerId="ADAL" clId="{8A17407A-ED74-4A9C-80C1-B62E685863EE}" dt="2026-01-06T21:45:35.272" v="151" actId="1440"/>
          <ac:picMkLst>
            <pc:docMk/>
            <pc:sldMk cId="0" sldId="517"/>
            <ac:picMk id="3" creationId="{AC8D2498-4CD5-6160-1C4D-44FA098A3ED9}"/>
          </ac:picMkLst>
        </pc:picChg>
        <pc:picChg chg="add mod ord">
          <ac:chgData name="Osborn, Andrea (CFIA/ACIA)" userId="016df1cd-5d71-41bc-8fec-8f09298258d4" providerId="ADAL" clId="{8A17407A-ED74-4A9C-80C1-B62E685863EE}" dt="2026-01-06T21:45:31.638" v="150" actId="1440"/>
          <ac:picMkLst>
            <pc:docMk/>
            <pc:sldMk cId="0" sldId="517"/>
            <ac:picMk id="10" creationId="{B3C5D11F-D21B-3DF5-30D6-E7E36DC8BE48}"/>
          </ac:picMkLst>
        </pc:picChg>
      </pc:sldChg>
      <pc:sldChg chg="addSp delSp modSp mod">
        <pc:chgData name="Osborn, Andrea (CFIA/ACIA)" userId="016df1cd-5d71-41bc-8fec-8f09298258d4" providerId="ADAL" clId="{8A17407A-ED74-4A9C-80C1-B62E685863EE}" dt="2026-01-07T20:55:40.408" v="552" actId="14100"/>
        <pc:sldMkLst>
          <pc:docMk/>
          <pc:sldMk cId="0" sldId="518"/>
        </pc:sldMkLst>
        <pc:spChg chg="mod">
          <ac:chgData name="Osborn, Andrea (CFIA/ACIA)" userId="016df1cd-5d71-41bc-8fec-8f09298258d4" providerId="ADAL" clId="{8A17407A-ED74-4A9C-80C1-B62E685863EE}" dt="2026-01-07T20:55:32.091" v="551" actId="1076"/>
          <ac:spMkLst>
            <pc:docMk/>
            <pc:sldMk cId="0" sldId="518"/>
            <ac:spMk id="8" creationId="{2CE9965A-993C-88CA-28FE-DDB5FBD2CE32}"/>
          </ac:spMkLst>
        </pc:spChg>
        <pc:spChg chg="mod">
          <ac:chgData name="Osborn, Andrea (CFIA/ACIA)" userId="016df1cd-5d71-41bc-8fec-8f09298258d4" providerId="ADAL" clId="{8A17407A-ED74-4A9C-80C1-B62E685863EE}" dt="2026-01-07T20:54:38.929" v="540" actId="14100"/>
          <ac:spMkLst>
            <pc:docMk/>
            <pc:sldMk cId="0" sldId="518"/>
            <ac:spMk id="14" creationId="{9B10F45C-3104-80CC-748F-009B44AD0DE1}"/>
          </ac:spMkLst>
        </pc:spChg>
        <pc:spChg chg="mod">
          <ac:chgData name="Osborn, Andrea (CFIA/ACIA)" userId="016df1cd-5d71-41bc-8fec-8f09298258d4" providerId="ADAL" clId="{8A17407A-ED74-4A9C-80C1-B62E685863EE}" dt="2026-01-07T20:54:57.047" v="543" actId="14100"/>
          <ac:spMkLst>
            <pc:docMk/>
            <pc:sldMk cId="0" sldId="518"/>
            <ac:spMk id="34822" creationId="{816E7DAE-EAEF-84F5-E8EA-AA34C61068D2}"/>
          </ac:spMkLst>
        </pc:spChg>
        <pc:spChg chg="mod">
          <ac:chgData name="Osborn, Andrea (CFIA/ACIA)" userId="016df1cd-5d71-41bc-8fec-8f09298258d4" providerId="ADAL" clId="{8A17407A-ED74-4A9C-80C1-B62E685863EE}" dt="2026-01-07T20:54:51.539" v="542" actId="14100"/>
          <ac:spMkLst>
            <pc:docMk/>
            <pc:sldMk cId="0" sldId="518"/>
            <ac:spMk id="34825" creationId="{057297BA-7FD8-2D53-CB19-D8108047025C}"/>
          </ac:spMkLst>
        </pc:spChg>
        <pc:spChg chg="mod">
          <ac:chgData name="Osborn, Andrea (CFIA/ACIA)" userId="016df1cd-5d71-41bc-8fec-8f09298258d4" providerId="ADAL" clId="{8A17407A-ED74-4A9C-80C1-B62E685863EE}" dt="2026-01-07T20:55:40.408" v="552" actId="14100"/>
          <ac:spMkLst>
            <pc:docMk/>
            <pc:sldMk cId="0" sldId="518"/>
            <ac:spMk id="34833" creationId="{537FA0C0-AC7E-C4D2-FB8A-DD2102303110}"/>
          </ac:spMkLst>
        </pc:spChg>
        <pc:picChg chg="add mod ord">
          <ac:chgData name="Osborn, Andrea (CFIA/ACIA)" userId="016df1cd-5d71-41bc-8fec-8f09298258d4" providerId="ADAL" clId="{8A17407A-ED74-4A9C-80C1-B62E685863EE}" dt="2026-01-07T20:54:03.091" v="533" actId="1076"/>
          <ac:picMkLst>
            <pc:docMk/>
            <pc:sldMk cId="0" sldId="518"/>
            <ac:picMk id="4" creationId="{D9351993-DF08-364A-ED57-157DF886E550}"/>
          </ac:picMkLst>
        </pc:picChg>
      </pc:sldChg>
      <pc:sldChg chg="addSp delSp modSp mod">
        <pc:chgData name="Osborn, Andrea (CFIA/ACIA)" userId="016df1cd-5d71-41bc-8fec-8f09298258d4" providerId="ADAL" clId="{8A17407A-ED74-4A9C-80C1-B62E685863EE}" dt="2026-01-13T22:21:06.985" v="2735" actId="1076"/>
        <pc:sldMkLst>
          <pc:docMk/>
          <pc:sldMk cId="2672183034" sldId="519"/>
        </pc:sldMkLst>
        <pc:spChg chg="mod">
          <ac:chgData name="Osborn, Andrea (CFIA/ACIA)" userId="016df1cd-5d71-41bc-8fec-8f09298258d4" providerId="ADAL" clId="{8A17407A-ED74-4A9C-80C1-B62E685863EE}" dt="2026-01-13T22:20:59.234" v="2731" actId="1076"/>
          <ac:spMkLst>
            <pc:docMk/>
            <pc:sldMk cId="2672183034" sldId="519"/>
            <ac:spMk id="2" creationId="{E53DF058-B1E4-2FE8-CAB9-6865D276EE84}"/>
          </ac:spMkLst>
        </pc:spChg>
        <pc:spChg chg="mod">
          <ac:chgData name="Osborn, Andrea (CFIA/ACIA)" userId="016df1cd-5d71-41bc-8fec-8f09298258d4" providerId="ADAL" clId="{8A17407A-ED74-4A9C-80C1-B62E685863EE}" dt="2026-01-13T22:21:05.015" v="2734" actId="14100"/>
          <ac:spMkLst>
            <pc:docMk/>
            <pc:sldMk cId="2672183034" sldId="519"/>
            <ac:spMk id="3" creationId="{428F62BE-F8A8-6B68-4093-1F1751A556A7}"/>
          </ac:spMkLst>
        </pc:spChg>
        <pc:picChg chg="add mod">
          <ac:chgData name="Osborn, Andrea (CFIA/ACIA)" userId="016df1cd-5d71-41bc-8fec-8f09298258d4" providerId="ADAL" clId="{8A17407A-ED74-4A9C-80C1-B62E685863EE}" dt="2026-01-13T22:21:06.985" v="2735" actId="1076"/>
          <ac:picMkLst>
            <pc:docMk/>
            <pc:sldMk cId="2672183034" sldId="519"/>
            <ac:picMk id="6" creationId="{FBA7CEFF-4629-9D06-960F-9EC2D71C301E}"/>
          </ac:picMkLst>
        </pc:picChg>
        <pc:picChg chg="add mod">
          <ac:chgData name="Osborn, Andrea (CFIA/ACIA)" userId="016df1cd-5d71-41bc-8fec-8f09298258d4" providerId="ADAL" clId="{8A17407A-ED74-4A9C-80C1-B62E685863EE}" dt="2026-01-07T20:48:41.601" v="528" actId="14100"/>
          <ac:picMkLst>
            <pc:docMk/>
            <pc:sldMk cId="2672183034" sldId="519"/>
            <ac:picMk id="8" creationId="{C73115CD-CBB4-8452-C680-90F8E92E4925}"/>
          </ac:picMkLst>
        </pc:picChg>
      </pc:sldChg>
      <pc:sldChg chg="modSp add mod">
        <pc:chgData name="Osborn, Andrea (CFIA/ACIA)" userId="016df1cd-5d71-41bc-8fec-8f09298258d4" providerId="ADAL" clId="{8A17407A-ED74-4A9C-80C1-B62E685863EE}" dt="2026-01-08T22:44:19.562" v="1645" actId="33524"/>
        <pc:sldMkLst>
          <pc:docMk/>
          <pc:sldMk cId="3949686541" sldId="558"/>
        </pc:sldMkLst>
        <pc:spChg chg="mod">
          <ac:chgData name="Osborn, Andrea (CFIA/ACIA)" userId="016df1cd-5d71-41bc-8fec-8f09298258d4" providerId="ADAL" clId="{8A17407A-ED74-4A9C-80C1-B62E685863EE}" dt="2026-01-06T22:55:53.015" v="294" actId="20577"/>
          <ac:spMkLst>
            <pc:docMk/>
            <pc:sldMk cId="3949686541" sldId="558"/>
            <ac:spMk id="4" creationId="{60CE865D-2501-908B-2905-F6A51C3F6E3C}"/>
          </ac:spMkLst>
        </pc:spChg>
        <pc:spChg chg="mod">
          <ac:chgData name="Osborn, Andrea (CFIA/ACIA)" userId="016df1cd-5d71-41bc-8fec-8f09298258d4" providerId="ADAL" clId="{8A17407A-ED74-4A9C-80C1-B62E685863EE}" dt="2026-01-08T22:44:19.562" v="1645" actId="33524"/>
          <ac:spMkLst>
            <pc:docMk/>
            <pc:sldMk cId="3949686541" sldId="558"/>
            <ac:spMk id="8" creationId="{84577227-5906-DCBB-3014-510A55C13CC6}"/>
          </ac:spMkLst>
        </pc:spChg>
      </pc:sldChg>
      <pc:sldChg chg="addSp delSp modSp add mod modShow modNotesTx">
        <pc:chgData name="Osborn, Andrea (CFIA/ACIA)" userId="016df1cd-5d71-41bc-8fec-8f09298258d4" providerId="ADAL" clId="{8A17407A-ED74-4A9C-80C1-B62E685863EE}" dt="2026-01-12T18:17:13.064" v="2458" actId="15"/>
        <pc:sldMkLst>
          <pc:docMk/>
          <pc:sldMk cId="2690762273" sldId="574"/>
        </pc:sldMkLst>
        <pc:spChg chg="mod">
          <ac:chgData name="Osborn, Andrea (CFIA/ACIA)" userId="016df1cd-5d71-41bc-8fec-8f09298258d4" providerId="ADAL" clId="{8A17407A-ED74-4A9C-80C1-B62E685863EE}" dt="2026-01-08T22:28:51.774" v="1586" actId="1076"/>
          <ac:spMkLst>
            <pc:docMk/>
            <pc:sldMk cId="2690762273" sldId="574"/>
            <ac:spMk id="2" creationId="{D0E3D35D-6B3F-2741-9ACD-9DEEE6DFB756}"/>
          </ac:spMkLst>
        </pc:spChg>
        <pc:spChg chg="add del">
          <ac:chgData name="Osborn, Andrea (CFIA/ACIA)" userId="016df1cd-5d71-41bc-8fec-8f09298258d4" providerId="ADAL" clId="{8A17407A-ED74-4A9C-80C1-B62E685863EE}" dt="2026-01-06T20:04:37.942" v="23" actId="478"/>
          <ac:spMkLst>
            <pc:docMk/>
            <pc:sldMk cId="2690762273" sldId="574"/>
            <ac:spMk id="6" creationId="{716F7D4A-F50E-FC96-B321-0239E202809E}"/>
          </ac:spMkLst>
        </pc:spChg>
        <pc:spChg chg="mod">
          <ac:chgData name="Osborn, Andrea (CFIA/ACIA)" userId="016df1cd-5d71-41bc-8fec-8f09298258d4" providerId="ADAL" clId="{8A17407A-ED74-4A9C-80C1-B62E685863EE}" dt="2026-01-12T18:17:13.064" v="2458" actId="15"/>
          <ac:spMkLst>
            <pc:docMk/>
            <pc:sldMk cId="2690762273" sldId="574"/>
            <ac:spMk id="24579" creationId="{5B18BBCE-525F-386A-8D1E-02C20D67DCA5}"/>
          </ac:spMkLst>
        </pc:spChg>
      </pc:sldChg>
      <pc:sldChg chg="modSp add mod modNotesTx">
        <pc:chgData name="Osborn, Andrea (CFIA/ACIA)" userId="016df1cd-5d71-41bc-8fec-8f09298258d4" providerId="ADAL" clId="{8A17407A-ED74-4A9C-80C1-B62E685863EE}" dt="2026-01-13T22:15:04.955" v="2672" actId="14100"/>
        <pc:sldMkLst>
          <pc:docMk/>
          <pc:sldMk cId="1826875891" sldId="575"/>
        </pc:sldMkLst>
        <pc:spChg chg="mod">
          <ac:chgData name="Osborn, Andrea (CFIA/ACIA)" userId="016df1cd-5d71-41bc-8fec-8f09298258d4" providerId="ADAL" clId="{8A17407A-ED74-4A9C-80C1-B62E685863EE}" dt="2026-01-13T22:15:04.955" v="2672" actId="14100"/>
          <ac:spMkLst>
            <pc:docMk/>
            <pc:sldMk cId="1826875891" sldId="575"/>
            <ac:spMk id="5" creationId="{04040C6D-32D5-B98E-FC53-5132FEE8EF5A}"/>
          </ac:spMkLst>
        </pc:spChg>
      </pc:sldChg>
      <pc:sldChg chg="addSp delSp modSp new mod chgLayout modNotesTx">
        <pc:chgData name="Osborn, Andrea (CFIA/ACIA)" userId="016df1cd-5d71-41bc-8fec-8f09298258d4" providerId="ADAL" clId="{8A17407A-ED74-4A9C-80C1-B62E685863EE}" dt="2026-01-13T22:57:41.440" v="3072" actId="1076"/>
        <pc:sldMkLst>
          <pc:docMk/>
          <pc:sldMk cId="1357019212" sldId="576"/>
        </pc:sldMkLst>
        <pc:spChg chg="mod ord">
          <ac:chgData name="Osborn, Andrea (CFIA/ACIA)" userId="016df1cd-5d71-41bc-8fec-8f09298258d4" providerId="ADAL" clId="{8A17407A-ED74-4A9C-80C1-B62E685863EE}" dt="2026-01-07T23:57:38.244" v="1449" actId="1076"/>
          <ac:spMkLst>
            <pc:docMk/>
            <pc:sldMk cId="1357019212" sldId="576"/>
            <ac:spMk id="2" creationId="{BF1B3107-9038-4232-F7A5-CFBF09709055}"/>
          </ac:spMkLst>
        </pc:spChg>
        <pc:spChg chg="mod ord">
          <ac:chgData name="Osborn, Andrea (CFIA/ACIA)" userId="016df1cd-5d71-41bc-8fec-8f09298258d4" providerId="ADAL" clId="{8A17407A-ED74-4A9C-80C1-B62E685863EE}" dt="2026-01-07T23:58:33.047" v="1476" actId="1076"/>
          <ac:spMkLst>
            <pc:docMk/>
            <pc:sldMk cId="1357019212" sldId="576"/>
            <ac:spMk id="3" creationId="{3EEC6567-2B28-D9C2-0B5D-B1F0D5838161}"/>
          </ac:spMkLst>
        </pc:spChg>
        <pc:spChg chg="add mod">
          <ac:chgData name="Osborn, Andrea (CFIA/ACIA)" userId="016df1cd-5d71-41bc-8fec-8f09298258d4" providerId="ADAL" clId="{8A17407A-ED74-4A9C-80C1-B62E685863EE}" dt="2026-01-13T22:57:41.440" v="3072" actId="1076"/>
          <ac:spMkLst>
            <pc:docMk/>
            <pc:sldMk cId="1357019212" sldId="576"/>
            <ac:spMk id="4" creationId="{9CDAAB8D-4804-80CE-C0B4-2E15820BD18D}"/>
          </ac:spMkLst>
        </pc:spChg>
        <pc:spChg chg="mod ord">
          <ac:chgData name="Osborn, Andrea (CFIA/ACIA)" userId="016df1cd-5d71-41bc-8fec-8f09298258d4" providerId="ADAL" clId="{8A17407A-ED74-4A9C-80C1-B62E685863EE}" dt="2026-01-07T23:53:55.389" v="1418" actId="700"/>
          <ac:spMkLst>
            <pc:docMk/>
            <pc:sldMk cId="1357019212" sldId="576"/>
            <ac:spMk id="5" creationId="{0D0ED962-9E03-A4EA-7025-A825AD3BB4FA}"/>
          </ac:spMkLst>
        </pc:spChg>
        <pc:spChg chg="add mod ord">
          <ac:chgData name="Osborn, Andrea (CFIA/ACIA)" userId="016df1cd-5d71-41bc-8fec-8f09298258d4" providerId="ADAL" clId="{8A17407A-ED74-4A9C-80C1-B62E685863EE}" dt="2026-01-07T23:58:55.968" v="1479"/>
          <ac:spMkLst>
            <pc:docMk/>
            <pc:sldMk cId="1357019212" sldId="576"/>
            <ac:spMk id="18" creationId="{17D84FEC-88B0-7612-9F78-89B47CF8BFE6}"/>
          </ac:spMkLst>
        </pc:spChg>
        <pc:spChg chg="add mod">
          <ac:chgData name="Osborn, Andrea (CFIA/ACIA)" userId="016df1cd-5d71-41bc-8fec-8f09298258d4" providerId="ADAL" clId="{8A17407A-ED74-4A9C-80C1-B62E685863EE}" dt="2026-01-07T23:59:40.326" v="1488" actId="1076"/>
          <ac:spMkLst>
            <pc:docMk/>
            <pc:sldMk cId="1357019212" sldId="576"/>
            <ac:spMk id="20" creationId="{322D8D58-07C2-D765-4E5B-5123CCE80F8C}"/>
          </ac:spMkLst>
        </pc:spChg>
        <pc:picChg chg="add mod">
          <ac:chgData name="Osborn, Andrea (CFIA/ACIA)" userId="016df1cd-5d71-41bc-8fec-8f09298258d4" providerId="ADAL" clId="{8A17407A-ED74-4A9C-80C1-B62E685863EE}" dt="2026-01-07T23:58:29.894" v="1475" actId="14100"/>
          <ac:picMkLst>
            <pc:docMk/>
            <pc:sldMk cId="1357019212" sldId="576"/>
            <ac:picMk id="15" creationId="{DE8D8639-FCA8-D94F-EF8B-789CCB3579C1}"/>
          </ac:picMkLst>
        </pc:picChg>
        <pc:picChg chg="add mod">
          <ac:chgData name="Osborn, Andrea (CFIA/ACIA)" userId="016df1cd-5d71-41bc-8fec-8f09298258d4" providerId="ADAL" clId="{8A17407A-ED74-4A9C-80C1-B62E685863EE}" dt="2026-01-07T23:58:37.967" v="1478" actId="1076"/>
          <ac:picMkLst>
            <pc:docMk/>
            <pc:sldMk cId="1357019212" sldId="576"/>
            <ac:picMk id="17" creationId="{E488A3E0-2431-9FAE-9014-4AE7BF03B8D8}"/>
          </ac:picMkLst>
        </pc:picChg>
      </pc:sldChg>
      <pc:sldChg chg="modSp mod modNotesTx">
        <pc:chgData name="Osborn, Andrea (CFIA/ACIA)" userId="016df1cd-5d71-41bc-8fec-8f09298258d4" providerId="ADAL" clId="{8A17407A-ED74-4A9C-80C1-B62E685863EE}" dt="2026-01-13T23:01:21.746" v="3075" actId="20577"/>
        <pc:sldMkLst>
          <pc:docMk/>
          <pc:sldMk cId="0" sldId="578"/>
        </pc:sldMkLst>
        <pc:graphicFrameChg chg="mod modGraphic">
          <ac:chgData name="Osborn, Andrea (CFIA/ACIA)" userId="016df1cd-5d71-41bc-8fec-8f09298258d4" providerId="ADAL" clId="{8A17407A-ED74-4A9C-80C1-B62E685863EE}" dt="2026-01-08T23:43:02.593" v="2409"/>
          <ac:graphicFrameMkLst>
            <pc:docMk/>
            <pc:sldMk cId="0" sldId="578"/>
            <ac:graphicFrameMk id="6" creationId="{91050BF2-9942-9449-AFF6-9C677A844EA8}"/>
          </ac:graphicFrameMkLst>
        </pc:graphicFrameChg>
        <pc:graphicFrameChg chg="mod modGraphic">
          <ac:chgData name="Osborn, Andrea (CFIA/ACIA)" userId="016df1cd-5d71-41bc-8fec-8f09298258d4" providerId="ADAL" clId="{8A17407A-ED74-4A9C-80C1-B62E685863EE}" dt="2026-01-08T23:44:08.809" v="2422"/>
          <ac:graphicFrameMkLst>
            <pc:docMk/>
            <pc:sldMk cId="0" sldId="578"/>
            <ac:graphicFrameMk id="7" creationId="{8AED2399-EADB-74D0-D041-2AD8976706A4}"/>
          </ac:graphicFrameMkLst>
        </pc:graphicFrameChg>
      </pc:sldChg>
      <pc:sldChg chg="modSp add mod">
        <pc:chgData name="Osborn, Andrea (CFIA/ACIA)" userId="016df1cd-5d71-41bc-8fec-8f09298258d4" providerId="ADAL" clId="{8A17407A-ED74-4A9C-80C1-B62E685863EE}" dt="2026-01-12T18:41:05.335" v="2609" actId="14100"/>
        <pc:sldMkLst>
          <pc:docMk/>
          <pc:sldMk cId="2056058955" sldId="579"/>
        </pc:sldMkLst>
        <pc:spChg chg="mod">
          <ac:chgData name="Osborn, Andrea (CFIA/ACIA)" userId="016df1cd-5d71-41bc-8fec-8f09298258d4" providerId="ADAL" clId="{8A17407A-ED74-4A9C-80C1-B62E685863EE}" dt="2026-01-12T18:41:05.335" v="2609" actId="14100"/>
          <ac:spMkLst>
            <pc:docMk/>
            <pc:sldMk cId="2056058955" sldId="579"/>
            <ac:spMk id="3" creationId="{88A3D3A0-83D1-632A-D9A8-B9695434B944}"/>
          </ac:spMkLst>
        </pc:spChg>
      </pc:sldChg>
      <pc:sldChg chg="add">
        <pc:chgData name="Osborn, Andrea (CFIA/ACIA)" userId="016df1cd-5d71-41bc-8fec-8f09298258d4" providerId="ADAL" clId="{8A17407A-ED74-4A9C-80C1-B62E685863EE}" dt="2026-01-08T23:29:15.479" v="1649"/>
        <pc:sldMkLst>
          <pc:docMk/>
          <pc:sldMk cId="0" sldId="580"/>
        </pc:sldMkLst>
      </pc:sldChg>
      <pc:sldChg chg="modSp mod">
        <pc:chgData name="Osborn, Andrea (CFIA/ACIA)" userId="016df1cd-5d71-41bc-8fec-8f09298258d4" providerId="ADAL" clId="{8A17407A-ED74-4A9C-80C1-B62E685863EE}" dt="2026-01-13T22:40:14.690" v="3063" actId="14100"/>
        <pc:sldMkLst>
          <pc:docMk/>
          <pc:sldMk cId="0" sldId="581"/>
        </pc:sldMkLst>
        <pc:spChg chg="mod">
          <ac:chgData name="Osborn, Andrea (CFIA/ACIA)" userId="016df1cd-5d71-41bc-8fec-8f09298258d4" providerId="ADAL" clId="{8A17407A-ED74-4A9C-80C1-B62E685863EE}" dt="2026-01-13T22:40:14.690" v="3063" actId="14100"/>
          <ac:spMkLst>
            <pc:docMk/>
            <pc:sldMk cId="0" sldId="581"/>
            <ac:spMk id="13" creationId="{54702555-722B-9578-40A7-52F9D84F7CA1}"/>
          </ac:spMkLst>
        </pc:spChg>
      </pc:sldChg>
      <pc:sldChg chg="addSp delSp modSp new mod modClrScheme chgLayout">
        <pc:chgData name="Osborn, Andrea (CFIA/ACIA)" userId="016df1cd-5d71-41bc-8fec-8f09298258d4" providerId="ADAL" clId="{8A17407A-ED74-4A9C-80C1-B62E685863EE}" dt="2026-01-13T22:31:43.588" v="3036" actId="20577"/>
        <pc:sldMkLst>
          <pc:docMk/>
          <pc:sldMk cId="1236183452" sldId="583"/>
        </pc:sldMkLst>
        <pc:spChg chg="add mod ord">
          <ac:chgData name="Osborn, Andrea (CFIA/ACIA)" userId="016df1cd-5d71-41bc-8fec-8f09298258d4" providerId="ADAL" clId="{8A17407A-ED74-4A9C-80C1-B62E685863EE}" dt="2026-01-13T22:29:06.835" v="2975" actId="20577"/>
          <ac:spMkLst>
            <pc:docMk/>
            <pc:sldMk cId="1236183452" sldId="583"/>
            <ac:spMk id="2" creationId="{ABCB66FB-C60A-A11E-1460-F13C2E708696}"/>
          </ac:spMkLst>
        </pc:spChg>
        <pc:spChg chg="add mod ord">
          <ac:chgData name="Osborn, Andrea (CFIA/ACIA)" userId="016df1cd-5d71-41bc-8fec-8f09298258d4" providerId="ADAL" clId="{8A17407A-ED74-4A9C-80C1-B62E685863EE}" dt="2026-01-13T22:31:43.588" v="3036" actId="20577"/>
          <ac:spMkLst>
            <pc:docMk/>
            <pc:sldMk cId="1236183452" sldId="583"/>
            <ac:spMk id="3" creationId="{61871043-2025-AA03-435A-BBE8443EA0F3}"/>
          </ac:spMkLst>
        </pc:spChg>
        <pc:spChg chg="add mod">
          <ac:chgData name="Osborn, Andrea (CFIA/ACIA)" userId="016df1cd-5d71-41bc-8fec-8f09298258d4" providerId="ADAL" clId="{8A17407A-ED74-4A9C-80C1-B62E685863EE}" dt="2026-01-13T22:23:38.693" v="2826" actId="1076"/>
          <ac:spMkLst>
            <pc:docMk/>
            <pc:sldMk cId="1236183452" sldId="583"/>
            <ac:spMk id="4" creationId="{F01E712E-12E8-127B-9913-40D9D6F33EE4}"/>
          </ac:spMkLst>
        </pc:spChg>
        <pc:spChg chg="mod ord">
          <ac:chgData name="Osborn, Andrea (CFIA/ACIA)" userId="016df1cd-5d71-41bc-8fec-8f09298258d4" providerId="ADAL" clId="{8A17407A-ED74-4A9C-80C1-B62E685863EE}" dt="2026-01-13T22:22:13.536" v="2740" actId="700"/>
          <ac:spMkLst>
            <pc:docMk/>
            <pc:sldMk cId="1236183452" sldId="583"/>
            <ac:spMk id="5" creationId="{065957B4-FF35-641F-5299-5615699F03FE}"/>
          </ac:spMkLst>
        </pc:spChg>
        <pc:spChg chg="add mod">
          <ac:chgData name="Osborn, Andrea (CFIA/ACIA)" userId="016df1cd-5d71-41bc-8fec-8f09298258d4" providerId="ADAL" clId="{8A17407A-ED74-4A9C-80C1-B62E685863EE}" dt="2026-01-13T22:24:49.649" v="2841" actId="1076"/>
          <ac:spMkLst>
            <pc:docMk/>
            <pc:sldMk cId="1236183452" sldId="583"/>
            <ac:spMk id="8" creationId="{06F222D1-7081-DB95-69B4-CF0912351CFF}"/>
          </ac:spMkLst>
        </pc:spChg>
        <pc:spChg chg="add mod">
          <ac:chgData name="Osborn, Andrea (CFIA/ACIA)" userId="016df1cd-5d71-41bc-8fec-8f09298258d4" providerId="ADAL" clId="{8A17407A-ED74-4A9C-80C1-B62E685863EE}" dt="2026-01-13T22:25:23.625" v="2918" actId="207"/>
          <ac:spMkLst>
            <pc:docMk/>
            <pc:sldMk cId="1236183452" sldId="583"/>
            <ac:spMk id="10" creationId="{DE7B2B5F-8A4A-AE97-ABBE-3B4C9DB5E714}"/>
          </ac:spMkLst>
        </pc:spChg>
        <pc:spChg chg="add mod">
          <ac:chgData name="Osborn, Andrea (CFIA/ACIA)" userId="016df1cd-5d71-41bc-8fec-8f09298258d4" providerId="ADAL" clId="{8A17407A-ED74-4A9C-80C1-B62E685863EE}" dt="2026-01-13T22:22:41.665" v="2781" actId="1076"/>
          <ac:spMkLst>
            <pc:docMk/>
            <pc:sldMk cId="1236183452" sldId="583"/>
            <ac:spMk id="11" creationId="{45817941-36B6-4181-64AE-776ED1287D8D}"/>
          </ac:spMkLst>
        </pc:spChg>
        <pc:spChg chg="add mod">
          <ac:chgData name="Osborn, Andrea (CFIA/ACIA)" userId="016df1cd-5d71-41bc-8fec-8f09298258d4" providerId="ADAL" clId="{8A17407A-ED74-4A9C-80C1-B62E685863EE}" dt="2026-01-13T22:25:40.775" v="2922" actId="1076"/>
          <ac:spMkLst>
            <pc:docMk/>
            <pc:sldMk cId="1236183452" sldId="583"/>
            <ac:spMk id="12" creationId="{FEFA5B83-5BE2-57E5-9880-B1E8DF78E9C1}"/>
          </ac:spMkLst>
        </pc:spChg>
        <pc:spChg chg="add mod">
          <ac:chgData name="Osborn, Andrea (CFIA/ACIA)" userId="016df1cd-5d71-41bc-8fec-8f09298258d4" providerId="ADAL" clId="{8A17407A-ED74-4A9C-80C1-B62E685863EE}" dt="2026-01-13T22:27:23.576" v="2925" actId="207"/>
          <ac:spMkLst>
            <pc:docMk/>
            <pc:sldMk cId="1236183452" sldId="583"/>
            <ac:spMk id="13" creationId="{90C81DD6-0A0B-F23E-7A44-0F902E666A70}"/>
          </ac:spMkLst>
        </pc:spChg>
        <pc:spChg chg="add mod">
          <ac:chgData name="Osborn, Andrea (CFIA/ACIA)" userId="016df1cd-5d71-41bc-8fec-8f09298258d4" providerId="ADAL" clId="{8A17407A-ED74-4A9C-80C1-B62E685863EE}" dt="2026-01-13T22:31:16.690" v="3028" actId="1076"/>
          <ac:spMkLst>
            <pc:docMk/>
            <pc:sldMk cId="1236183452" sldId="583"/>
            <ac:spMk id="14" creationId="{39377FB6-4E32-3947-BE00-5558091DD3BF}"/>
          </ac:spMkLst>
        </pc:spChg>
        <pc:spChg chg="add mod">
          <ac:chgData name="Osborn, Andrea (CFIA/ACIA)" userId="016df1cd-5d71-41bc-8fec-8f09298258d4" providerId="ADAL" clId="{8A17407A-ED74-4A9C-80C1-B62E685863EE}" dt="2026-01-13T22:31:19.785" v="3029" actId="1076"/>
          <ac:spMkLst>
            <pc:docMk/>
            <pc:sldMk cId="1236183452" sldId="583"/>
            <ac:spMk id="15" creationId="{05D951A5-5013-F8C8-55FC-F251F63D632B}"/>
          </ac:spMkLst>
        </pc:spChg>
        <pc:spChg chg="add mod">
          <ac:chgData name="Osborn, Andrea (CFIA/ACIA)" userId="016df1cd-5d71-41bc-8fec-8f09298258d4" providerId="ADAL" clId="{8A17407A-ED74-4A9C-80C1-B62E685863EE}" dt="2026-01-13T22:31:34.738" v="3032" actId="207"/>
          <ac:spMkLst>
            <pc:docMk/>
            <pc:sldMk cId="1236183452" sldId="583"/>
            <ac:spMk id="16" creationId="{D05D8EF2-A381-4697-68F3-7021F66306C8}"/>
          </ac:spMkLst>
        </pc:spChg>
        <pc:picChg chg="add mod">
          <ac:chgData name="Osborn, Andrea (CFIA/ACIA)" userId="016df1cd-5d71-41bc-8fec-8f09298258d4" providerId="ADAL" clId="{8A17407A-ED74-4A9C-80C1-B62E685863EE}" dt="2026-01-13T22:22:09.418" v="2739" actId="1076"/>
          <ac:picMkLst>
            <pc:docMk/>
            <pc:sldMk cId="1236183452" sldId="583"/>
            <ac:picMk id="9" creationId="{758D53B1-2013-8FF1-9C3C-67F0EBD0E774}"/>
          </ac:picMkLst>
        </pc:picChg>
      </pc:sldChg>
    </pc:docChg>
  </pc:docChgLst>
  <pc:docChgLst>
    <pc:chgData name="andrea.osborn@inspection.gc.ca" userId="S::urn:spo:guest#andrea.osborn@inspection.gc.ca::" providerId="AD" clId="Web-{1682DDD7-FA09-11BE-C340-13EAD3560162}"/>
    <pc:docChg chg="modSld">
      <pc:chgData name="andrea.osborn@inspection.gc.ca" userId="S::urn:spo:guest#andrea.osborn@inspection.gc.ca::" providerId="AD" clId="Web-{1682DDD7-FA09-11BE-C340-13EAD3560162}" dt="2026-01-14T00:48:11.395" v="1" actId="20577"/>
      <pc:docMkLst>
        <pc:docMk/>
      </pc:docMkLst>
      <pc:sldChg chg="modSp">
        <pc:chgData name="andrea.osborn@inspection.gc.ca" userId="S::urn:spo:guest#andrea.osborn@inspection.gc.ca::" providerId="AD" clId="Web-{1682DDD7-FA09-11BE-C340-13EAD3560162}" dt="2026-01-14T00:48:11.395" v="1" actId="20577"/>
        <pc:sldMkLst>
          <pc:docMk/>
          <pc:sldMk cId="1644282483" sldId="256"/>
        </pc:sldMkLst>
        <pc:spChg chg="mod">
          <ac:chgData name="andrea.osborn@inspection.gc.ca" userId="S::urn:spo:guest#andrea.osborn@inspection.gc.ca::" providerId="AD" clId="Web-{1682DDD7-FA09-11BE-C340-13EAD3560162}" dt="2026-01-14T00:48:11.395" v="1" actId="20577"/>
          <ac:spMkLst>
            <pc:docMk/>
            <pc:sldMk cId="1644282483" sldId="256"/>
            <ac:spMk id="14339" creationId="{00000000-0000-0000-0000-000000000000}"/>
          </ac:spMkLst>
        </pc:spChg>
      </pc:sldChg>
    </pc:docChg>
  </pc:docChgLst>
  <pc:docChgLst>
    <pc:chgData name="Osborn, Andrea (CFIA/ACIA)" userId="S::andrea.osborn@inspection.gc.ca::016df1cd-5d71-41bc-8fec-8f09298258d4" providerId="AD" clId="Web-{2AAFF832-DDB3-4AA5-9D5D-83258ED95D37}"/>
    <pc:docChg chg="modSld">
      <pc:chgData name="Osborn, Andrea (CFIA/ACIA)" userId="S::andrea.osborn@inspection.gc.ca::016df1cd-5d71-41bc-8fec-8f09298258d4" providerId="AD" clId="Web-{2AAFF832-DDB3-4AA5-9D5D-83258ED95D37}" dt="2026-01-08T00:19:41.341" v="95" actId="20577"/>
      <pc:docMkLst>
        <pc:docMk/>
      </pc:docMkLst>
      <pc:sldChg chg="modSp">
        <pc:chgData name="Osborn, Andrea (CFIA/ACIA)" userId="S::andrea.osborn@inspection.gc.ca::016df1cd-5d71-41bc-8fec-8f09298258d4" providerId="AD" clId="Web-{2AAFF832-DDB3-4AA5-9D5D-83258ED95D37}" dt="2026-01-08T00:18:02.308" v="20" actId="20577"/>
        <pc:sldMkLst>
          <pc:docMk/>
          <pc:sldMk cId="2672183034" sldId="519"/>
        </pc:sldMkLst>
        <pc:spChg chg="mod">
          <ac:chgData name="Osborn, Andrea (CFIA/ACIA)" userId="S::andrea.osborn@inspection.gc.ca::016df1cd-5d71-41bc-8fec-8f09298258d4" providerId="AD" clId="Web-{2AAFF832-DDB3-4AA5-9D5D-83258ED95D37}" dt="2026-01-08T00:18:02.308" v="20" actId="20577"/>
          <ac:spMkLst>
            <pc:docMk/>
            <pc:sldMk cId="2672183034" sldId="519"/>
            <ac:spMk id="3" creationId="{428F62BE-F8A8-6B68-4093-1F1751A556A7}"/>
          </ac:spMkLst>
        </pc:spChg>
      </pc:sldChg>
      <pc:sldChg chg="modSp">
        <pc:chgData name="Osborn, Andrea (CFIA/ACIA)" userId="S::andrea.osborn@inspection.gc.ca::016df1cd-5d71-41bc-8fec-8f09298258d4" providerId="AD" clId="Web-{2AAFF832-DDB3-4AA5-9D5D-83258ED95D37}" dt="2026-01-08T00:19:41.341" v="95" actId="20577"/>
        <pc:sldMkLst>
          <pc:docMk/>
          <pc:sldMk cId="1357019212" sldId="576"/>
        </pc:sldMkLst>
        <pc:spChg chg="mod">
          <ac:chgData name="Osborn, Andrea (CFIA/ACIA)" userId="S::andrea.osborn@inspection.gc.ca::016df1cd-5d71-41bc-8fec-8f09298258d4" providerId="AD" clId="Web-{2AAFF832-DDB3-4AA5-9D5D-83258ED95D37}" dt="2026-01-08T00:19:41.341" v="95" actId="20577"/>
          <ac:spMkLst>
            <pc:docMk/>
            <pc:sldMk cId="1357019212" sldId="576"/>
            <ac:spMk id="18" creationId="{17D84FEC-88B0-7612-9F78-89B47CF8BFE6}"/>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23:36:44.32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2332 132,'-4'0,"0"-1,-1 0,1 0,0 0,-8-3,-11-3,-17 2,-1 2,-58 2,-20-1,99 0,-28-8,30 6,-36-4,-77 7,115 1,10-1,-1 0,1 0,0 0,0-1,0 0,0 0,0-1,0 0,0 0,1 0,0-1,-6-4,1 2,0-1,-14-5,12 7,0 1,-1 0,1 1,-1 1,-25-2,-67 5,52 1,-332 0,218-3,148 1,-34 5,45-4,1 1,0 0,-1 0,1 0,0 1,0 0,-9 6,-4 3,0-1,-1-1,0-1,-1-1,0-1,0-1,-38 6,15-3,23-4,-33 4,-134-7,117-3,48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23:36:46.36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1365 55,'-83'-1,"-7"0,-114 13,-31 5,-1-18,92 0,-147 1,290 0,-5 0,-1 0,0 0,1-1,-10-2,14 3,0-1,1 0,-1 1,0-1,1 0,-1 0,0 0,1 0,-1 0,1-1,-1 1,1 0,0-1,0 1,-1-1,1 1,0-1,0 1,0-1,0-2,-5-20,3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67F6BD8-1A18-4180-A3DF-28807FE1821A}" type="datetimeFigureOut">
              <a:rPr lang="en-US"/>
              <a:t>1/17/2026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Modifier les styles de texte principaux</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CF894DF-86D1-411C-9BC2-D3E9C3EA92A3}"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orderreport.com/news/environment/1st-case-of-new-world-screwworm-found-in-this-mexican-border-stat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phis.usda.gov/livestock-poultry-disease/cattle/ticks/screwworm"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aphis.usda.gov/livestock-poultry-disease/cattle/ticks/cattle-fever" TargetMode="External"/><Relationship Id="rId5" Type="http://schemas.openxmlformats.org/officeDocument/2006/relationships/hyperlink" Target="https://www.aphis.usda.gov/livestock-poultry-disease/stop-screwworm" TargetMode="External"/><Relationship Id="rId4" Type="http://schemas.openxmlformats.org/officeDocument/2006/relationships/hyperlink" Target="https://www.fda.gov/animal-veterinary/resources-you/conditional-approval-explained-resource-veterinarian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6649813-F59C-4C61-9890-20F019F245F2}" type="slidenum">
              <a:rPr lang="en-US" altLang="en-US" smtClean="0">
                <a:solidFill>
                  <a:srgbClr val="000000"/>
                </a:solidFill>
              </a:rPr>
              <a:t>1</a:t>
            </a:fld>
            <a:endParaRPr lang="en-US" altLang="en-US">
              <a:solidFill>
                <a:srgbClr val="000000"/>
              </a:solidFill>
            </a:endParaRPr>
          </a:p>
        </p:txBody>
      </p:sp>
    </p:spTree>
    <p:extLst>
      <p:ext uri="{BB962C8B-B14F-4D97-AF65-F5344CB8AC3E}">
        <p14:creationId xmlns:p14="http://schemas.microsoft.com/office/powerpoint/2010/main" val="2909490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6A97117B-80B3-21C6-855A-81B024D2B8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E7B609DA-CF5D-D680-A3C7-B4111E508D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CA" altLang="en-US" dirty="0"/>
              <a:t>* Indiquer les premiers rapports</a:t>
            </a:r>
          </a:p>
          <a:p>
            <a:pPr marL="171450" indent="-171450">
              <a:buFontTx/>
              <a:buChar char="•"/>
            </a:pPr>
            <a:r>
              <a:rPr lang="en-CA" altLang="en-US" dirty="0"/>
              <a:t>Deux cas distincts de fièvre aphteuse ont été confirmés dans la partie nord de Chypre contrôlée par la Turquie. Il s'agit des premiers cas de fièvre aphteuse à Chypre depuis 2007. Un cas a été détecté à </a:t>
            </a:r>
            <a:r>
              <a:rPr lang="en-CA" altLang="en-US" dirty="0" err="1"/>
              <a:t>Ayios </a:t>
            </a:r>
            <a:r>
              <a:rPr lang="en-CA" altLang="en-US" dirty="0"/>
              <a:t>Sergios et quatre cas ont été signalés chez des bovins dans une exploitation agricole à </a:t>
            </a:r>
            <a:r>
              <a:rPr lang="en-CA" altLang="en-US" dirty="0" err="1"/>
              <a:t>Lapithos</a:t>
            </a:r>
            <a:r>
              <a:rPr lang="en-CA" altLang="en-US" dirty="0"/>
              <a:t>, à environ 75 km au nord-ouest </a:t>
            </a:r>
            <a:r>
              <a:rPr lang="en-CA" altLang="en-US" dirty="0" err="1"/>
              <a:t>d'Ayios </a:t>
            </a:r>
            <a:r>
              <a:rPr lang="en-CA" altLang="en-US" dirty="0"/>
              <a:t>Sergios. Les tests effectués en laboratoire par l'Institut turc de recherche sur la fièvre aphteuse à Ankara ont identifié le sérotype SAT1 comme agent causal. Environ 13 000 animaux, dont des bovins, des ovins et des caprins, sont vaccinés par 35 équipes dans tout le nord de Chypre. La propagation de la fièvre aphteuse à Chypre et dans plusieurs autres pays a été jugée « probable » par une récente évaluation des risques réalisée par la FAO.</a:t>
            </a:r>
          </a:p>
          <a:p>
            <a:pPr marL="171450" indent="-171450">
              <a:buFontTx/>
              <a:buChar char="•"/>
            </a:pPr>
            <a:r>
              <a:rPr lang="en-CA" altLang="en-US" dirty="0"/>
              <a:t>L'Azerbaïdjan a signalé ses premiers cas de fièvre aphteuse SAT-1. Deux cas ont été signalés chez des bovins dans une exploitation de </a:t>
            </a:r>
            <a:r>
              <a:rPr lang="en-CA" altLang="en-US" dirty="0" err="1"/>
              <a:t>Ganja-Qazakh </a:t>
            </a:r>
            <a:r>
              <a:rPr lang="en-CA" altLang="en-US" dirty="0"/>
              <a:t>qui élevait à la fois des bovins et des petits ruminants. Des mesures de lutte (zonage, surveillance, restrictions de mouvement, abattage et désinfection) ont été mises en œuvre, mais aucune vaccination n'a été effectuée car le vaccin pour ce sérotype n'est actuellement pas disponible.</a:t>
            </a:r>
          </a:p>
          <a:p>
            <a:pPr marL="171450" indent="-171450">
              <a:buFontTx/>
              <a:buChar char="•"/>
            </a:pPr>
            <a:r>
              <a:rPr lang="en-CA" altLang="en-US" dirty="0"/>
              <a:t>L'Iran a confirmé la détection du topotype 3 du virus SAT-1 de la fièvre aphteuse (dont la propagation rapide a été signalée dans la province de Téhéran) et a commencé à travailler à la mise au point d'un vaccin pour ce sérotype.</a:t>
            </a:r>
          </a:p>
          <a:p>
            <a:pPr marL="171450" indent="-171450">
              <a:buFontTx/>
              <a:buChar char="•"/>
            </a:pPr>
            <a:r>
              <a:rPr lang="en-CA" altLang="en-US" dirty="0"/>
              <a:t>Le Liban a signalé deux cas de fièvre aphteuse (sérotype en attente de confirmation) dans la Bekaa. Le dernier cas de fièvre aphteuse signalé au Liban remonte à 2008. Deux cas ont été signalés, l'un dans une grande exploitation bovine de la Bekaa occidentale et l'autre dans une petite exploitation à </a:t>
            </a:r>
            <a:r>
              <a:rPr lang="en-CA" altLang="en-US" dirty="0" err="1"/>
              <a:t>Zahleh</a:t>
            </a:r>
            <a:r>
              <a:rPr lang="en-CA" altLang="en-US" dirty="0"/>
              <a:t>. </a:t>
            </a:r>
          </a:p>
          <a:p>
            <a:pPr marL="171450" indent="-171450">
              <a:buFontTx/>
              <a:buChar char="•"/>
            </a:pPr>
            <a:endParaRPr lang="en-CA" altLang="en-US" dirty="0"/>
          </a:p>
          <a:p>
            <a:pPr marL="171450" indent="-171450">
              <a:buFontTx/>
              <a:buChar char="•"/>
            </a:pPr>
            <a:r>
              <a:rPr lang="en-CA" altLang="en-US" dirty="0"/>
              <a:t> L'Égypte a signalé une augmentation des cas de fièvre aphteuse chez le bétail, en particulier en Basse-Égypte et dans le delta, ainsi qu'une faible couverture vaccinale chez les éleveurs.</a:t>
            </a:r>
          </a:p>
        </p:txBody>
      </p:sp>
      <p:sp>
        <p:nvSpPr>
          <p:cNvPr id="35844" name="Slide Number Placeholder 3">
            <a:extLst>
              <a:ext uri="{FF2B5EF4-FFF2-40B4-BE49-F238E27FC236}">
                <a16:creationId xmlns:a16="http://schemas.microsoft.com/office/drawing/2014/main" id="{4E3B6287-8900-0CED-5117-C84751415D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B7DE60D-0723-43A9-AF54-1539E9381B12}" type="slidenum">
              <a:rPr lang="en-US" altLang="en-US" smtClean="0"/>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65D6924A-7922-FBD8-592C-A2C6D99E62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517C5550-F615-9F56-CAD9-CE64E76893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37892" name="Slide Number Placeholder 3">
            <a:extLst>
              <a:ext uri="{FF2B5EF4-FFF2-40B4-BE49-F238E27FC236}">
                <a16:creationId xmlns:a16="http://schemas.microsoft.com/office/drawing/2014/main" id="{35D1751E-E751-9677-1908-6F5EE69EEA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CE5A5C8-F0A2-4B34-9775-9CB13AC1DE94}" type="slidenum">
              <a:rPr lang="en-US" altLang="en-US" smtClean="0"/>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10C63C20-FAF9-7F11-38F0-21E1184DCC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FBEEFD1E-868B-7110-91F7-F144FF00BF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Afghanistan – probabilité – frontière avec l'Iran, faible couverture vétérinaire, populations naïves vis-à-vis du SAT-1, pas de vaccination</a:t>
            </a:r>
          </a:p>
          <a:p>
            <a:endParaRPr lang="en-CA" altLang="en-US" dirty="0"/>
          </a:p>
          <a:p>
            <a:r>
              <a:rPr lang="en-CA" altLang="en-US" dirty="0"/>
              <a:t>Arménie – probabilité – limitrophe de pays ayant signalé des cas de fièvre aphteuse SAT-1 (Azerbaïdjan, Iran, </a:t>
            </a:r>
            <a:r>
              <a:rPr lang="en-CA" altLang="en-US" dirty="0" err="1"/>
              <a:t>Turquie</a:t>
            </a:r>
            <a:r>
              <a:rPr lang="en-CA" altLang="en-US" dirty="0"/>
              <a:t>) Population animale = 1,4 million de bovins/ruminants/porcs, lancement de la vaccination contre le SAT-1 en septembre 2025</a:t>
            </a:r>
          </a:p>
          <a:p>
            <a:endParaRPr lang="en-CA" altLang="en-US" dirty="0"/>
          </a:p>
          <a:p>
            <a:r>
              <a:rPr lang="en-CA" altLang="en-US" dirty="0"/>
              <a:t>Bulgarie – frontière avec </a:t>
            </a:r>
            <a:r>
              <a:rPr lang="en-CA" altLang="en-US" dirty="0" err="1"/>
              <a:t>la Turquie </a:t>
            </a:r>
            <a:r>
              <a:rPr lang="en-CA" altLang="en-US" dirty="0"/>
              <a:t>(commerce informel/limité), la Thrace est toujours indemne de fièvre aphteuse, pas de vaccination contre le SAT-1 </a:t>
            </a:r>
          </a:p>
          <a:p>
            <a:endParaRPr lang="en-CA" altLang="en-US" dirty="0"/>
          </a:p>
          <a:p>
            <a:r>
              <a:rPr lang="en-CA" altLang="en-US" dirty="0"/>
              <a:t>Chypre – exportations animales </a:t>
            </a:r>
            <a:r>
              <a:rPr lang="en-CA" altLang="en-US" dirty="0" err="1"/>
              <a:t>de Turquie </a:t>
            </a:r>
            <a:r>
              <a:rPr lang="en-CA" altLang="en-US" dirty="0"/>
              <a:t>vers l'île, la proximité/les liens avec l'Anatolie augmentent la probabilité</a:t>
            </a:r>
          </a:p>
          <a:p>
            <a:endParaRPr lang="en-CA" altLang="en-US" dirty="0"/>
          </a:p>
          <a:p>
            <a:r>
              <a:rPr lang="en-CA" altLang="en-US" dirty="0"/>
              <a:t>Géorgie - épidémie en Azerbaïdjan près de la frontière, proximité avec </a:t>
            </a:r>
            <a:r>
              <a:rPr lang="en-CA" altLang="en-US" dirty="0" err="1"/>
              <a:t>la Turquie</a:t>
            </a:r>
            <a:r>
              <a:rPr lang="en-CA" altLang="en-US" dirty="0"/>
              <a:t>, mobilisation pour la vaccination contre le SAT-1, le commerce d'animaux/produits constitue une voie potentielle de propagation</a:t>
            </a:r>
          </a:p>
          <a:p>
            <a:endParaRPr lang="en-CA" altLang="en-US" dirty="0"/>
          </a:p>
          <a:p>
            <a:r>
              <a:rPr lang="en-CA" altLang="en-US" dirty="0"/>
              <a:t>Grèce - Frontière avec </a:t>
            </a:r>
            <a:r>
              <a:rPr lang="en-CA" altLang="en-US" dirty="0" err="1"/>
              <a:t>la Turquie</a:t>
            </a:r>
            <a:r>
              <a:rPr lang="en-CA" altLang="en-US" dirty="0"/>
              <a:t>, la LSD s'est également propagée depuis </a:t>
            </a:r>
            <a:r>
              <a:rPr lang="en-CA" altLang="en-US" dirty="0" err="1"/>
              <a:t>la Turquie </a:t>
            </a:r>
            <a:r>
              <a:rPr lang="en-CA" altLang="en-US" dirty="0"/>
              <a:t>par le passé, pas de vaccination, faible volume commercial de produits laitiers/viande en provenance de Bahreïn</a:t>
            </a:r>
            <a:r>
              <a:rPr lang="en-CA" altLang="en-US" dirty="0" err="1"/>
              <a:t> 2021/Turquie</a:t>
            </a:r>
            <a:r>
              <a:rPr lang="en-CA" altLang="en-US" dirty="0"/>
              <a:t> 2023/fromage en provenance d'Égypte 2023</a:t>
            </a:r>
          </a:p>
          <a:p>
            <a:endParaRPr lang="en-CA" altLang="en-US" dirty="0"/>
          </a:p>
          <a:p>
            <a:r>
              <a:rPr lang="en-CA" altLang="en-US" dirty="0"/>
              <a:t>Israël – signale régulièrement des cas de fièvre aphteuse, exposition liée au commerce avec </a:t>
            </a:r>
            <a:r>
              <a:rPr lang="en-CA" altLang="en-US" dirty="0" err="1"/>
              <a:t>la Turquie</a:t>
            </a:r>
            <a:r>
              <a:rPr lang="en-CA" altLang="en-US" dirty="0"/>
              <a:t>, frontière terrestre avec l'Égypte, entrées historiques en provenance des pays voisins</a:t>
            </a:r>
          </a:p>
          <a:p>
            <a:endParaRPr lang="en-CA" altLang="en-US" dirty="0"/>
          </a:p>
          <a:p>
            <a:r>
              <a:rPr lang="en-CA" altLang="en-US" dirty="0"/>
              <a:t>Jordanie – entrées historiques en provenance des pays voisins (SAT-2 en 2023, LSD en 2013), vaccination contre la fièvre aphteuse SAT-1 disponible et utilisée, mouvements informels en provenance d'Irak/travailleurs en provenance d'Égypte</a:t>
            </a:r>
          </a:p>
          <a:p>
            <a:endParaRPr lang="en-CA" altLang="en-US" dirty="0"/>
          </a:p>
          <a:p>
            <a:r>
              <a:rPr lang="en-CA" altLang="en-US" dirty="0"/>
              <a:t>Liban – entrées historiques en provenance des pays voisins. Frontière poreuse avec la Syrie, mobilité humaine en provenance </a:t>
            </a:r>
            <a:r>
              <a:rPr lang="en-CA" altLang="en-US" dirty="0" err="1"/>
              <a:t>d'Irak/de Turquie</a:t>
            </a:r>
            <a:r>
              <a:rPr lang="en-CA" altLang="en-US" dirty="0"/>
              <a:t>, faible capacité vétérinaire</a:t>
            </a:r>
          </a:p>
          <a:p>
            <a:endParaRPr lang="en-CA" altLang="en-US" dirty="0"/>
          </a:p>
          <a:p>
            <a:r>
              <a:rPr lang="en-CA" altLang="en-US" dirty="0"/>
              <a:t>Libye – liens transfrontaliers étroits avec l'Égypte, importations de bétail vivant, frontière poreuse. Importante population de grands ruminants, surveillance limitée.</a:t>
            </a:r>
          </a:p>
          <a:p>
            <a:endParaRPr lang="en-CA" altLang="en-US" dirty="0"/>
          </a:p>
          <a:p>
            <a:r>
              <a:rPr lang="en-CA" altLang="en-US" dirty="0"/>
              <a:t>Oman – importations de bétail vivant en provenance de pays touchés (</a:t>
            </a:r>
            <a:r>
              <a:rPr lang="en-CA" altLang="en-US" dirty="0" err="1"/>
              <a:t>Bahreïn/Iran/Turquie</a:t>
            </a:r>
            <a:r>
              <a:rPr lang="en-CA" altLang="en-US" dirty="0"/>
              <a:t>), vaccination SAT-1 appliquée.</a:t>
            </a:r>
          </a:p>
          <a:p>
            <a:endParaRPr lang="en-CA" altLang="en-US" dirty="0"/>
          </a:p>
          <a:p>
            <a:r>
              <a:rPr lang="en-CA" altLang="en-US" dirty="0"/>
              <a:t>Pakistan – importante population sensible, pas de vaccination SAT-1, fièvre aphteuse endémique (plusieurs sérotypes), commerce d'animaux limité, faible volume, mais mouvements informels à la frontière avec l'Iran</a:t>
            </a:r>
          </a:p>
          <a:p>
            <a:endParaRPr lang="en-CA" altLang="en-US" dirty="0"/>
          </a:p>
          <a:p>
            <a:r>
              <a:rPr lang="en-CA" altLang="en-US" dirty="0"/>
              <a:t>Qatar – importation de moutons vivants en provenance des pays touchés (</a:t>
            </a:r>
            <a:r>
              <a:rPr lang="en-CA" altLang="en-US" dirty="0" err="1"/>
              <a:t>Turquie</a:t>
            </a:r>
            <a:r>
              <a:rPr lang="en-CA" altLang="en-US" dirty="0"/>
              <a:t>), capacité de surveillance/contrôle, espèces sensibles, vaccination SAT-1 appliquée</a:t>
            </a:r>
          </a:p>
          <a:p>
            <a:endParaRPr lang="en-CA" altLang="en-US" dirty="0"/>
          </a:p>
          <a:p>
            <a:r>
              <a:rPr lang="en-CA" altLang="en-US" dirty="0"/>
              <a:t>Russie – a signalé des cas antérieurs de fièvre aphteuse, existence de voies commerciales avec </a:t>
            </a:r>
            <a:r>
              <a:rPr lang="en-CA" altLang="en-US" dirty="0" err="1"/>
              <a:t>l'Azerbaïdjan/l'Égypte/la Turquie</a:t>
            </a:r>
            <a:r>
              <a:rPr lang="en-CA" altLang="en-US" dirty="0"/>
              <a:t>, mouvements transfrontaliers de personnes dans les régions concernées.</a:t>
            </a:r>
          </a:p>
          <a:p>
            <a:endParaRPr lang="en-CA" altLang="en-US" dirty="0"/>
          </a:p>
          <a:p>
            <a:r>
              <a:rPr lang="en-CA" altLang="en-US" dirty="0"/>
              <a:t>Arabie saoudite - aucune importation récente en provenance des pays touchés, vaccination SAT-1 peu utilisée, commerce national et informel important avec Bahreïn/Koweït/Yémen (y compris les personnes et les véhicules)</a:t>
            </a:r>
          </a:p>
          <a:p>
            <a:endParaRPr lang="en-CA" altLang="en-US" dirty="0"/>
          </a:p>
          <a:p>
            <a:r>
              <a:rPr lang="en-CA" altLang="en-US" dirty="0"/>
              <a:t>République arabe syrienne – Frontières avec les </a:t>
            </a:r>
            <a:r>
              <a:rPr lang="en-CA" altLang="en-US" dirty="0" err="1"/>
              <a:t>pays touchés/Turquie </a:t>
            </a:r>
            <a:r>
              <a:rPr lang="en-CA" altLang="en-US" dirty="0"/>
              <a:t>(poreuses/non contrôlées), pas de vaccination SAT-1, espèces sensibles, capacités vétérinaires faibles, mouvements de bétail non réglementés</a:t>
            </a:r>
          </a:p>
          <a:p>
            <a:endParaRPr lang="en-CA" altLang="en-US" dirty="0"/>
          </a:p>
          <a:p>
            <a:r>
              <a:rPr lang="en-CA" altLang="en-US" dirty="0"/>
              <a:t>Turkménistan – Risque commercial provenant de </a:t>
            </a:r>
            <a:r>
              <a:rPr lang="en-CA" altLang="en-US" dirty="0" err="1"/>
              <a:t>Turquie </a:t>
            </a:r>
            <a:r>
              <a:rPr lang="en-CA" altLang="en-US" dirty="0"/>
              <a:t>et d'Iran, capacités vétérinaires faibles, fièvre aphteuse O endémique.</a:t>
            </a:r>
          </a:p>
          <a:p>
            <a:endParaRPr lang="en-CA" altLang="en-US" dirty="0"/>
          </a:p>
          <a:p>
            <a:r>
              <a:rPr lang="en-CA" altLang="en-US" dirty="0"/>
              <a:t>Émirats arabes unis – Pas d'importation d'animaux en provenance des pays actuellement touchés. Vaccination SAT-1 non appliquée, contrôles frontaliers stricts, services vétérinaires solides, commerce </a:t>
            </a:r>
            <a:r>
              <a:rPr lang="en-CA" altLang="en-US" dirty="0" err="1"/>
              <a:t>de bétail </a:t>
            </a:r>
            <a:r>
              <a:rPr lang="en-CA" altLang="en-US" dirty="0"/>
              <a:t>limité, mais des mouvements informels peuvent se produire</a:t>
            </a:r>
          </a:p>
          <a:p>
            <a:endParaRPr lang="en-CA" altLang="en-US" dirty="0"/>
          </a:p>
          <a:p>
            <a:r>
              <a:rPr lang="en-CA" altLang="en-US" dirty="0"/>
              <a:t>Cisjordanie/Bande de Gaza – bétail sensible courant, fièvre aphteuse signalée en 2024, services vétérinaires fragiles, pas de vaccination SAT-1</a:t>
            </a:r>
          </a:p>
          <a:p>
            <a:endParaRPr lang="en-CA" altLang="en-US" dirty="0"/>
          </a:p>
          <a:p>
            <a:r>
              <a:rPr lang="en-CA" altLang="en-US" dirty="0"/>
              <a:t>Yémen – Importation historique de bétail vivant en provenance d'Égypte, espèces sensibles courantes, pas de vaccination SAT-1, services vétérinaires fragiles, frontières non contrôlées.</a:t>
            </a:r>
          </a:p>
          <a:p>
            <a:endParaRPr lang="en-CA" altLang="en-US" dirty="0"/>
          </a:p>
          <a:p>
            <a:endParaRPr lang="en-CA" altLang="en-US" dirty="0"/>
          </a:p>
          <a:p>
            <a:endParaRPr lang="en-CA" altLang="en-US" dirty="0"/>
          </a:p>
          <a:p>
            <a:endParaRPr lang="en-CA" altLang="en-US" dirty="0"/>
          </a:p>
        </p:txBody>
      </p:sp>
      <p:sp>
        <p:nvSpPr>
          <p:cNvPr id="39940" name="Slide Number Placeholder 3">
            <a:extLst>
              <a:ext uri="{FF2B5EF4-FFF2-40B4-BE49-F238E27FC236}">
                <a16:creationId xmlns:a16="http://schemas.microsoft.com/office/drawing/2014/main" id="{6C820AFE-08C7-DF94-8F6A-3024B8B21B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F4CB8A3-9672-4C57-9A7B-D79248CB9E49}" type="slidenum">
              <a:rPr lang="en-US" altLang="en-US" smtClean="0"/>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La Croatie a signalé son premier cas de PPR sur son territoire. Quatorze cas de PPR ont été signalés chez des moutons après des cas d'avortements. Tous les animaux sensibles de l'exploitation ont été abattus et les opérations préliminaires de nettoyage et de désinfection ont été menées à bien. Une enquête visant à déterminer la source d'introduction est en cours. </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13</a:t>
            </a:fld>
            <a:endParaRPr lang="en-US"/>
          </a:p>
        </p:txBody>
      </p:sp>
    </p:spTree>
    <p:extLst>
      <p:ext uri="{BB962C8B-B14F-4D97-AF65-F5344CB8AC3E}">
        <p14:creationId xmlns:p14="http://schemas.microsoft.com/office/powerpoint/2010/main" val="2723940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14</a:t>
            </a:fld>
            <a:endParaRPr lang="en-US"/>
          </a:p>
        </p:txBody>
      </p:sp>
    </p:spTree>
    <p:extLst>
      <p:ext uri="{BB962C8B-B14F-4D97-AF65-F5344CB8AC3E}">
        <p14:creationId xmlns:p14="http://schemas.microsoft.com/office/powerpoint/2010/main" val="3521510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EBCDF-7E9D-5DAE-3449-C8E7DE912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A4B11-1484-B1CC-953D-F3BA19E0B9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E7209-466A-2170-FC36-930C61ECE709}"/>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57350EEF-09E8-C82E-19E8-19380E1E06A2}"/>
              </a:ext>
            </a:extLst>
          </p:cNvPr>
          <p:cNvSpPr>
            <a:spLocks noGrp="1"/>
          </p:cNvSpPr>
          <p:nvPr>
            <p:ph type="sldNum" sz="quarter" idx="5"/>
          </p:nvPr>
        </p:nvSpPr>
        <p:spPr/>
        <p:txBody>
          <a:bodyPr/>
          <a:lstStyle/>
          <a:p>
            <a:pPr>
              <a:defRPr/>
            </a:pPr>
            <a:fld id="{ACF894DF-86D1-411C-9BC2-D3E9C3EA92A3}" type="slidenum">
              <a:rPr lang="en-US" smtClean="0"/>
              <a:t>15</a:t>
            </a:fld>
            <a:endParaRPr lang="en-US"/>
          </a:p>
        </p:txBody>
      </p:sp>
    </p:spTree>
    <p:extLst>
      <p:ext uri="{BB962C8B-B14F-4D97-AF65-F5344CB8AC3E}">
        <p14:creationId xmlns:p14="http://schemas.microsoft.com/office/powerpoint/2010/main" val="2907663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F954D-BC7A-D41E-3E76-5126C0B4A949}"/>
            </a:ext>
          </a:extLst>
        </p:cNvPr>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3B6AA2C-902E-D32C-CD67-A9BD6099DB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885882EF-C5CC-DF57-8F3E-AA64058704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sz="1200" b="0" i="0" u="none" strike="noStrike" kern="1200" baseline="0" dirty="0">
              <a:solidFill>
                <a:schemeClr val="tx1"/>
              </a:solidFill>
              <a:latin typeface="+mn-lt"/>
              <a:ea typeface="+mn-ea"/>
              <a:cs typeface="+mn-cs"/>
            </a:endParaRPr>
          </a:p>
        </p:txBody>
      </p:sp>
      <p:sp>
        <p:nvSpPr>
          <p:cNvPr id="25604" name="Slide Number Placeholder 3">
            <a:extLst>
              <a:ext uri="{FF2B5EF4-FFF2-40B4-BE49-F238E27FC236}">
                <a16:creationId xmlns:a16="http://schemas.microsoft.com/office/drawing/2014/main" id="{EE72844B-3007-0CDB-F042-0DCA86D4DA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4E9953A-31F7-4EA1-8FD1-AD60B5BC714F}" type="slidenum">
              <a:rPr lang="en-US" altLang="en-US" smtClean="0"/>
              <a:t>2</a:t>
            </a:fld>
            <a:endParaRPr lang="en-US" altLang="en-US"/>
          </a:p>
        </p:txBody>
      </p:sp>
    </p:spTree>
    <p:extLst>
      <p:ext uri="{BB962C8B-B14F-4D97-AF65-F5344CB8AC3E}">
        <p14:creationId xmlns:p14="http://schemas.microsoft.com/office/powerpoint/2010/main" val="2740674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 Mexique a signalé son premier cas de NWS à </a:t>
            </a:r>
            <a:r>
              <a:rPr lang="en-CA" dirty="0">
                <a:hlinkClick r:id="rId3"/>
              </a:rPr>
              <a:t>Tamaulipas</a:t>
            </a:r>
            <a:r>
              <a:rPr lang="en-CA" dirty="0"/>
              <a:t>, chez un veau âgé de 6 jours (aucune indication qu'il ait été importé d'une autre région). Un autre cas a également été signalé à </a:t>
            </a:r>
            <a:r>
              <a:rPr lang="en-CA" dirty="0" err="1"/>
              <a:t>Altimira </a:t>
            </a:r>
            <a:r>
              <a:rPr lang="en-CA" dirty="0"/>
              <a:t>chez un cheval, ce qui pourrait signifier que la mouche a atteint la région.</a:t>
            </a:r>
            <a:endParaRPr lang="en-US" dirty="0"/>
          </a:p>
          <a:p>
            <a:endParaRPr lang="en-CA" dirty="0"/>
          </a:p>
          <a:p>
            <a:r>
              <a:rPr lang="en-CA" dirty="0"/>
              <a:t>C'est également dans cette région qu'a été inaugurée la nouvelle installation de dispersion de mouches stériles (à Tampico, au Mexique), qui vise à augmenter la portée et le nombre de mouches stériles libérées et à permettre de repousser plus efficacement le ravageur vers le sud.</a:t>
            </a:r>
            <a:endParaRPr lang="en-US" dirty="0">
              <a:ea typeface="Calibri"/>
              <a:cs typeface="Calibri"/>
            </a:endParaRPr>
          </a:p>
          <a:p>
            <a:endParaRPr lang="en-CA" dirty="0"/>
          </a:p>
          <a:p>
            <a:r>
              <a:rPr lang="en-CA" dirty="0"/>
              <a:t>Le Mexique a signalé un troisième cas d'infestation par le NWS à Nuevo Leon, là encore chez un bovin importé d'une région touchée du sud (Veracruz).</a:t>
            </a:r>
            <a:endParaRPr lang="en-CA" dirty="0">
              <a:ea typeface="Calibri" panose="020F0502020204030204"/>
              <a:cs typeface="Calibri" panose="020F0502020204030204"/>
            </a:endParaRPr>
          </a:p>
          <a:p>
            <a:endParaRPr lang="en-CA" dirty="0"/>
          </a:p>
          <a:p>
            <a:r>
              <a:rPr lang="en-CA" dirty="0"/>
              <a:t>Le tableau de bord du Mexique fait état de 692 cas actifs et de 13 217 cas cumulés chez les animaux. Un rapport récent mentionne également l'impact sur les animaux de compagnie, avec environ 1 602 cas signalés chez les chiens et 32 cas chez les chats. </a:t>
            </a:r>
          </a:p>
          <a:p>
            <a:endParaRPr lang="en-CA" dirty="0">
              <a:ea typeface="Calibri"/>
              <a:cs typeface="Calibri"/>
            </a:endParaRPr>
          </a:p>
          <a:p>
            <a:r>
              <a:rPr lang="en-CA" dirty="0">
                <a:ea typeface="Calibri"/>
                <a:cs typeface="Calibri"/>
              </a:rPr>
              <a:t>Il sera très important que les vétérinaires canadiens en soient conscients dans le cas d'animaux arrivant par le biais de refuges ou de compagnons de voyage.</a:t>
            </a:r>
          </a:p>
          <a:p>
            <a:endParaRPr lang="en-CA" dirty="0"/>
          </a:p>
          <a:p>
            <a:r>
              <a:rPr lang="en-CA" dirty="0"/>
              <a:t>Le Mexique a également signalé des cas supplémentaires d'infestation par le NWS chez l'homme, portant le nombre total à 106 au 13 décembre (Chiapas = 86, Campeche = 4, Tabasco = 2, Yucatan = 8, Oaxaca = 2 et </a:t>
            </a:r>
            <a:r>
              <a:rPr lang="en-CA" dirty="0" err="1"/>
              <a:t>QuintanaRoo </a:t>
            </a:r>
            <a:r>
              <a:rPr lang="en-CA" dirty="0"/>
              <a:t>= 4).</a:t>
            </a:r>
          </a:p>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pPr>
              <a:defRPr/>
            </a:pPr>
            <a:fld id="{E4F56EEE-78B0-4BAA-A8D3-D12602D40C66}" type="slidenum">
              <a:rPr lang="en-US" altLang="en-US" smtClean="0"/>
              <a:t>3</a:t>
            </a:fld>
            <a:endParaRPr lang="en-US" altLang="en-US"/>
          </a:p>
        </p:txBody>
      </p:sp>
    </p:spTree>
    <p:extLst>
      <p:ext uri="{BB962C8B-B14F-4D97-AF65-F5344CB8AC3E}">
        <p14:creationId xmlns:p14="http://schemas.microsoft.com/office/powerpoint/2010/main" val="294837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effectLst/>
                <a:latin typeface="+mn-lt"/>
                <a:ea typeface="+mn-ea"/>
                <a:cs typeface="+mn-cs"/>
              </a:rPr>
              <a:t>Washington, D.C., 17 décembre 2025</a:t>
            </a:r>
            <a:r>
              <a:rPr lang="en-CA" sz="1200" b="0" i="0" kern="1200" dirty="0">
                <a:solidFill>
                  <a:schemeClr val="tx1"/>
                </a:solidFill>
                <a:effectLst/>
                <a:latin typeface="+mn-lt"/>
                <a:ea typeface="+mn-ea"/>
                <a:cs typeface="+mn-cs"/>
              </a:rPr>
              <a:t>— Aujourd'hui, la Food and Drug Administration américaine a approuvé sous condition les comprimés à croquer </a:t>
            </a:r>
            <a:r>
              <a:rPr lang="en-CA" sz="1200" b="0" i="0" kern="1200" dirty="0" err="1">
                <a:solidFill>
                  <a:schemeClr val="tx1"/>
                </a:solidFill>
                <a:effectLst/>
                <a:latin typeface="+mn-lt"/>
                <a:ea typeface="+mn-ea"/>
                <a:cs typeface="+mn-cs"/>
              </a:rPr>
              <a:t>Credelio </a:t>
            </a:r>
            <a:r>
              <a:rPr lang="en-CA" sz="1200" b="0" i="0" kern="1200" dirty="0">
                <a:solidFill>
                  <a:schemeClr val="tx1"/>
                </a:solidFill>
                <a:effectLst/>
                <a:latin typeface="+mn-lt"/>
                <a:ea typeface="+mn-ea"/>
                <a:cs typeface="+mn-cs"/>
              </a:rPr>
              <a:t>Quattro-CA1 (</a:t>
            </a:r>
            <a:r>
              <a:rPr lang="en-CA" sz="1200" b="0" i="0" kern="1200" dirty="0" err="1">
                <a:solidFill>
                  <a:schemeClr val="tx1"/>
                </a:solidFill>
                <a:effectLst/>
                <a:latin typeface="+mn-lt"/>
                <a:ea typeface="+mn-ea"/>
                <a:cs typeface="+mn-cs"/>
              </a:rPr>
              <a:t>lotilaner</a:t>
            </a:r>
            <a:r>
              <a:rPr lang="en-CA" sz="1200" b="0" i="0" kern="1200" dirty="0">
                <a:solidFill>
                  <a:schemeClr val="tx1"/>
                </a:solidFill>
                <a:effectLst/>
                <a:latin typeface="+mn-lt"/>
                <a:ea typeface="+mn-ea"/>
                <a:cs typeface="+mn-cs"/>
              </a:rPr>
              <a:t>, moxidectine, praziquantel, pyrantel) pour le traitement des infestations causées par les larves de la lucilie du Nouveau</a:t>
            </a:r>
            <a:r>
              <a:rPr lang="en-CA" sz="1200" b="0" i="0" kern="1200" dirty="0">
                <a:solidFill>
                  <a:schemeClr val="tx1"/>
                </a:solidFill>
                <a:effectLst/>
                <a:latin typeface="+mn-lt"/>
                <a:ea typeface="+mn-ea"/>
                <a:cs typeface="+mn-cs"/>
                <a:hlinkClick r:id="rId3" tooltip="New World Screwworm"/>
              </a:rPr>
              <a:t> Monde </a:t>
            </a:r>
            <a:r>
              <a:rPr lang="en-CA" sz="1200" b="0" i="0" kern="1200" dirty="0">
                <a:solidFill>
                  <a:schemeClr val="tx1"/>
                </a:solidFill>
                <a:effectLst/>
                <a:latin typeface="+mn-lt"/>
                <a:ea typeface="+mn-ea"/>
                <a:cs typeface="+mn-cs"/>
              </a:rPr>
              <a:t>(myiase) chez les chiens et les chiots âgés d'au moins huit semaines et pesant au moins 1,5 kg.</a:t>
            </a:r>
          </a:p>
          <a:p>
            <a:endParaRPr lang="en-CA" sz="1200" b="0"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Washington, D.C., 4 décembre 2025</a:t>
            </a:r>
            <a:r>
              <a:rPr lang="en-CA" sz="1200" b="0" i="0" kern="1200" dirty="0">
                <a:solidFill>
                  <a:schemeClr val="tx1"/>
                </a:solidFill>
                <a:effectLst/>
                <a:latin typeface="+mn-lt"/>
                <a:ea typeface="+mn-ea"/>
                <a:cs typeface="+mn-cs"/>
              </a:rPr>
              <a:t>— Aujourd'hui, la Food and Drug Administration américaine a approuvé </a:t>
            </a:r>
            <a:r>
              <a:rPr lang="en-CA" sz="1200" b="0" i="0" u="sng" kern="1200" dirty="0">
                <a:solidFill>
                  <a:schemeClr val="tx1"/>
                </a:solidFill>
                <a:effectLst/>
                <a:latin typeface="+mn-lt"/>
                <a:ea typeface="+mn-ea"/>
                <a:cs typeface="+mn-cs"/>
                <a:hlinkClick r:id="rId4"/>
              </a:rPr>
              <a:t>sous condition </a:t>
            </a:r>
            <a:r>
              <a:rPr lang="en-CA" sz="1200" b="0" i="0" kern="1200" dirty="0">
                <a:solidFill>
                  <a:schemeClr val="tx1"/>
                </a:solidFill>
                <a:effectLst/>
                <a:latin typeface="+mn-lt"/>
                <a:ea typeface="+mn-ea"/>
                <a:cs typeface="+mn-cs"/>
              </a:rPr>
              <a:t>la solution topique </a:t>
            </a:r>
            <a:r>
              <a:rPr lang="en-CA" sz="1200" b="0" i="0" kern="1200" dirty="0" err="1">
                <a:solidFill>
                  <a:schemeClr val="tx1"/>
                </a:solidFill>
                <a:effectLst/>
                <a:latin typeface="+mn-lt"/>
                <a:ea typeface="+mn-ea"/>
                <a:cs typeface="+mn-cs"/>
              </a:rPr>
              <a:t>Exzolt </a:t>
            </a:r>
            <a:r>
              <a:rPr lang="en-CA" sz="1200" b="0" i="0" kern="1200" dirty="0">
                <a:solidFill>
                  <a:schemeClr val="tx1"/>
                </a:solidFill>
                <a:effectLst/>
                <a:latin typeface="+mn-lt"/>
                <a:ea typeface="+mn-ea"/>
                <a:cs typeface="+mn-cs"/>
              </a:rPr>
              <a:t>Cattle-CA1 (fluralaner) pour la prévention et le traitement des infestations larvaires par </a:t>
            </a:r>
            <a:r>
              <a:rPr lang="en-CA" sz="1200" b="0" i="0" kern="1200" dirty="0">
                <a:solidFill>
                  <a:schemeClr val="tx1"/>
                </a:solidFill>
                <a:effectLst/>
                <a:latin typeface="+mn-lt"/>
                <a:ea typeface="+mn-ea"/>
                <a:cs typeface="+mn-cs"/>
                <a:hlinkClick r:id="rId5" tooltip="Stop Screwworm"/>
              </a:rPr>
              <a:t>le ver à vis du Nouveau Monde </a:t>
            </a:r>
            <a:r>
              <a:rPr lang="en-CA" sz="1200" b="0" i="0" kern="1200" dirty="0">
                <a:solidFill>
                  <a:schemeClr val="tx1"/>
                </a:solidFill>
                <a:effectLst/>
                <a:latin typeface="+mn-lt"/>
                <a:ea typeface="+mn-ea"/>
                <a:cs typeface="+mn-cs"/>
              </a:rPr>
              <a:t>(NWS), ainsi que pour le traitement et le contrôle de </a:t>
            </a:r>
            <a:r>
              <a:rPr lang="en-CA" sz="1200" b="0" i="0" kern="1200" dirty="0">
                <a:solidFill>
                  <a:schemeClr val="tx1"/>
                </a:solidFill>
                <a:effectLst/>
                <a:latin typeface="+mn-lt"/>
                <a:ea typeface="+mn-ea"/>
                <a:cs typeface="+mn-cs"/>
                <a:hlinkClick r:id="rId6" tooltip="Cattle Fever Ticks"/>
              </a:rPr>
              <a:t>la tique de la fièvre bovine </a:t>
            </a:r>
            <a:r>
              <a:rPr lang="en-CA" sz="1200" b="0" i="0" kern="1200" dirty="0">
                <a:solidFill>
                  <a:schemeClr val="tx1"/>
                </a:solidFill>
                <a:effectLst/>
                <a:latin typeface="+mn-lt"/>
                <a:ea typeface="+mn-ea"/>
                <a:cs typeface="+mn-cs"/>
              </a:rPr>
              <a:t>chez les bovins de boucherie âgés de 2 mois et plus et les génisses de remplacement âgées de moins de 20 mois.</a:t>
            </a:r>
            <a:endParaRPr lang="en-CA" dirty="0"/>
          </a:p>
        </p:txBody>
      </p:sp>
      <p:sp>
        <p:nvSpPr>
          <p:cNvPr id="4" name="Slide Number Placeholder 3"/>
          <p:cNvSpPr>
            <a:spLocks noGrp="1"/>
          </p:cNvSpPr>
          <p:nvPr>
            <p:ph type="sldNum" sz="quarter" idx="5"/>
          </p:nvPr>
        </p:nvSpPr>
        <p:spPr/>
        <p:txBody>
          <a:bodyPr/>
          <a:lstStyle/>
          <a:p>
            <a:pPr>
              <a:defRPr/>
            </a:pPr>
            <a:fld id="{E4F56EEE-78B0-4BAA-A8D3-D12602D40C66}" type="slidenum">
              <a:rPr lang="en-US" altLang="en-US" smtClean="0"/>
              <a:t>4</a:t>
            </a:fld>
            <a:endParaRPr lang="en-US" altLang="en-US"/>
          </a:p>
        </p:txBody>
      </p:sp>
    </p:spTree>
    <p:extLst>
      <p:ext uri="{BB962C8B-B14F-4D97-AF65-F5344CB8AC3E}">
        <p14:creationId xmlns:p14="http://schemas.microsoft.com/office/powerpoint/2010/main" val="3702911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78AC1EDD-9622-D141-C2E5-CD89719BE1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5F31CB8D-00D8-8816-DB89-EACEF88953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	</a:t>
            </a:r>
            <a:br>
              <a:rPr lang="en-CA" altLang="en-US" dirty="0"/>
            </a:br>
            <a:r>
              <a:rPr lang="en-CA" altLang="en-US" dirty="0"/>
              <a:t>Le nombre total de cas de BTV-3 en Grande-Bretagne pour la saison vectorielle 2025-2026 (depuis juillet 2025) est de 91. On a dénombré : 87 cas en Angleterre 4 cas au Pays de Galles Le nombre total de cas de BTV-8 en Grande-Bretagne pour la saison vectorielle 2025-2026 (depuis juillet 2025) est de un. Ce cas a été recensé en Angleterre.</a:t>
            </a:r>
          </a:p>
          <a:p>
            <a:endParaRPr lang="en-CA" altLang="en-US" dirty="0"/>
          </a:p>
          <a:p>
            <a:r>
              <a:rPr lang="en-CA" altLang="en-US" dirty="0"/>
              <a:t>L'Italie a récemment signalé un cas de BTV-5 chez des moutons en Sardaigne, la première occurrence enregistrée de BTV-5 en Europe.</a:t>
            </a:r>
          </a:p>
          <a:p>
            <a:endParaRPr lang="en-CA" altLang="en-US" dirty="0"/>
          </a:p>
          <a:p>
            <a:endParaRPr lang="en-CA" altLang="en-US" dirty="0"/>
          </a:p>
        </p:txBody>
      </p:sp>
      <p:sp>
        <p:nvSpPr>
          <p:cNvPr id="27652" name="Slide Number Placeholder 3">
            <a:extLst>
              <a:ext uri="{FF2B5EF4-FFF2-40B4-BE49-F238E27FC236}">
                <a16:creationId xmlns:a16="http://schemas.microsoft.com/office/drawing/2014/main" id="{2FA7CC5F-5D1A-7D13-F98F-900CB78D7D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A4CBC06-AD3D-413E-91B0-97B3BEE08EB9}" type="slidenum">
              <a:rPr lang="en-US" altLang="en-US" smtClean="0"/>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C7A8DC3C-FB5E-87A2-1A02-D907FE7641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BECDB14-2E63-EFA2-C564-B6BB31ED05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a:p>
            <a:endParaRPr lang="en-CA" altLang="en-US" dirty="0"/>
          </a:p>
          <a:p>
            <a:r>
              <a:rPr lang="en-CA" altLang="en-US" dirty="0"/>
              <a:t> </a:t>
            </a:r>
          </a:p>
          <a:p>
            <a:endParaRPr lang="en-CA" altLang="en-US" dirty="0"/>
          </a:p>
        </p:txBody>
      </p:sp>
      <p:sp>
        <p:nvSpPr>
          <p:cNvPr id="29700" name="Slide Number Placeholder 3">
            <a:extLst>
              <a:ext uri="{FF2B5EF4-FFF2-40B4-BE49-F238E27FC236}">
                <a16:creationId xmlns:a16="http://schemas.microsoft.com/office/drawing/2014/main" id="{74A3A41F-F350-42B0-B042-51D61DEB5A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73B834D-3A27-4648-A334-C330D5B95736}" type="slidenum">
              <a:rPr lang="en-US" altLang="en-US" smtClean="0"/>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7</a:t>
            </a:fld>
            <a:endParaRPr lang="en-US"/>
          </a:p>
        </p:txBody>
      </p:sp>
    </p:spTree>
    <p:extLst>
      <p:ext uri="{BB962C8B-B14F-4D97-AF65-F5344CB8AC3E}">
        <p14:creationId xmlns:p14="http://schemas.microsoft.com/office/powerpoint/2010/main" val="2463604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t>8</a:t>
            </a:fld>
            <a:endParaRPr lang="en-US"/>
          </a:p>
        </p:txBody>
      </p:sp>
    </p:spTree>
    <p:extLst>
      <p:ext uri="{BB962C8B-B14F-4D97-AF65-F5344CB8AC3E}">
        <p14:creationId xmlns:p14="http://schemas.microsoft.com/office/powerpoint/2010/main" val="2856258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AD3E7BA-0AEF-E201-2C13-6726D84B62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D32008C4-3454-7037-E51B-F73CCFB644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Évolution de la fièvre aphteuse au cours des neuf dernières années environ. On constate une recrudescence de l'activité ces dernières années, qui a commencé par sa propagation en Indonésie, puis par l'émergence du sérotype SAT-2 au Moyen-Orient. Cette année, l'Europe a signalé des cas en Allemagne, puis en Hongrie et en Slovaquie. En outre, le sérotype SAT-1 est également apparu au Moyen-Orient et en Turquie.</a:t>
            </a:r>
          </a:p>
        </p:txBody>
      </p:sp>
      <p:sp>
        <p:nvSpPr>
          <p:cNvPr id="35844" name="Slide Number Placeholder 3">
            <a:extLst>
              <a:ext uri="{FF2B5EF4-FFF2-40B4-BE49-F238E27FC236}">
                <a16:creationId xmlns:a16="http://schemas.microsoft.com/office/drawing/2014/main" id="{34ABBB6D-E143-847E-BBD8-631ED3D88D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5F44E72-E72B-47DB-8395-F3CFC991FB4E}" type="slidenum">
              <a:rPr lang="en-US" altLang="en-US" smtClean="0"/>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801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4C61C98A-C5DC-4C78-BD0D-CF5DC7D5F5B8}" type="slidenum">
              <a:rPr lang="en-US"/>
              <a:pPr>
                <a:defRPr/>
              </a:pPr>
              <a:t>‹#›</a:t>
            </a:fld>
            <a:endParaRPr lang="en-US"/>
          </a:p>
        </p:txBody>
      </p:sp>
    </p:spTree>
    <p:extLst>
      <p:ext uri="{BB962C8B-B14F-4D97-AF65-F5344CB8AC3E}">
        <p14:creationId xmlns:p14="http://schemas.microsoft.com/office/powerpoint/2010/main" val="269080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D54BD4FB-196E-454C-890F-574374854696}" type="slidenum">
              <a:rPr lang="en-US"/>
              <a:pPr>
                <a:defRPr/>
              </a:pPr>
              <a:t>‹#›</a:t>
            </a:fld>
            <a:endParaRPr lang="en-US"/>
          </a:p>
        </p:txBody>
      </p:sp>
    </p:spTree>
    <p:extLst>
      <p:ext uri="{BB962C8B-B14F-4D97-AF65-F5344CB8AC3E}">
        <p14:creationId xmlns:p14="http://schemas.microsoft.com/office/powerpoint/2010/main" val="84718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752208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a:defRPr/>
            </a:lvl1pPr>
          </a:lstStyle>
          <a:p>
            <a:pPr>
              <a:defRPr/>
            </a:pPr>
            <a:fld id="{222C2B47-41F2-42A5-AA41-34CCD9669551}" type="slidenum">
              <a:rPr lang="en-US"/>
              <a:pPr>
                <a:defRPr/>
              </a:pPr>
              <a:t>‹#›</a:t>
            </a:fld>
            <a:endParaRPr lang="en-US"/>
          </a:p>
        </p:txBody>
      </p:sp>
    </p:spTree>
    <p:extLst>
      <p:ext uri="{BB962C8B-B14F-4D97-AF65-F5344CB8AC3E}">
        <p14:creationId xmlns:p14="http://schemas.microsoft.com/office/powerpoint/2010/main" val="533255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p:cNvSpPr>
            <a:spLocks noGrp="1"/>
          </p:cNvSpPr>
          <p:nvPr>
            <p:ph type="sldNum" sz="quarter" idx="10"/>
          </p:nvPr>
        </p:nvSpPr>
        <p:spPr/>
        <p:txBody>
          <a:bodyPr/>
          <a:lstStyle>
            <a:lvl1pPr>
              <a:defRPr/>
            </a:lvl1pPr>
          </a:lstStyle>
          <a:p>
            <a:pPr>
              <a:defRPr/>
            </a:pPr>
            <a:fld id="{B48FB889-B1E1-40D0-9118-58010DD0FC49}" type="slidenum">
              <a:rPr lang="en-US"/>
              <a:pPr>
                <a:defRPr/>
              </a:pPr>
              <a:t>‹#›</a:t>
            </a:fld>
            <a:endParaRPr lang="en-US"/>
          </a:p>
        </p:txBody>
      </p:sp>
    </p:spTree>
    <p:extLst>
      <p:ext uri="{BB962C8B-B14F-4D97-AF65-F5344CB8AC3E}">
        <p14:creationId xmlns:p14="http://schemas.microsoft.com/office/powerpoint/2010/main" val="263189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4"/>
          <p:cNvSpPr>
            <a:spLocks noGrp="1"/>
          </p:cNvSpPr>
          <p:nvPr>
            <p:ph type="sldNum" sz="quarter" idx="14"/>
          </p:nvPr>
        </p:nvSpPr>
        <p:spPr/>
        <p:txBody>
          <a:bodyPr/>
          <a:lstStyle>
            <a:lvl1pPr>
              <a:defRPr/>
            </a:lvl1pPr>
          </a:lstStyle>
          <a:p>
            <a:pPr>
              <a:defRPr/>
            </a:pPr>
            <a:fld id="{A5F12CC5-A507-4028-B3C9-257C8E707382}" type="slidenum">
              <a:rPr lang="en-US"/>
              <a:pPr>
                <a:defRPr/>
              </a:pPr>
              <a:t>‹#›</a:t>
            </a:fld>
            <a:endParaRPr lang="en-US"/>
          </a:p>
        </p:txBody>
      </p:sp>
    </p:spTree>
    <p:extLst>
      <p:ext uri="{BB962C8B-B14F-4D97-AF65-F5344CB8AC3E}">
        <p14:creationId xmlns:p14="http://schemas.microsoft.com/office/powerpoint/2010/main" val="1826710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4919663"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p:nvPr>
        </p:nvSpPr>
        <p:spPr>
          <a:xfrm>
            <a:off x="6172200" y="2057400"/>
            <a:ext cx="5181600" cy="4000500"/>
          </a:xfrm>
        </p:spPr>
        <p:txBody>
          <a:bodyPr rtlCol="0">
            <a:normAutofit/>
          </a:bodyPr>
          <a:lstStyle/>
          <a:p>
            <a:pPr lvl="0"/>
            <a:endParaRPr lang="en-US" noProof="0"/>
          </a:p>
        </p:txBody>
      </p:sp>
      <p:sp>
        <p:nvSpPr>
          <p:cNvPr id="5" name="Slide Number Placeholder 4"/>
          <p:cNvSpPr>
            <a:spLocks noGrp="1"/>
          </p:cNvSpPr>
          <p:nvPr>
            <p:ph type="sldNum" sz="quarter" idx="15"/>
          </p:nvPr>
        </p:nvSpPr>
        <p:spPr/>
        <p:txBody>
          <a:bodyPr/>
          <a:lstStyle>
            <a:lvl1pPr>
              <a:defRPr/>
            </a:lvl1pPr>
          </a:lstStyle>
          <a:p>
            <a:pPr>
              <a:defRPr/>
            </a:pPr>
            <a:fld id="{9F81C94A-5837-4538-A85E-3BC9A11D4007}" type="slidenum">
              <a:rPr lang="en-US"/>
              <a:pPr>
                <a:defRPr/>
              </a:pPr>
              <a:t>‹#›</a:t>
            </a:fld>
            <a:endParaRPr lang="en-US"/>
          </a:p>
        </p:txBody>
      </p:sp>
    </p:spTree>
    <p:extLst>
      <p:ext uri="{BB962C8B-B14F-4D97-AF65-F5344CB8AC3E}">
        <p14:creationId xmlns:p14="http://schemas.microsoft.com/office/powerpoint/2010/main" val="4000805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8B18459C-5D3F-466B-B70D-EFCCECAFA19D}" type="slidenum">
              <a:rPr lang="en-US"/>
              <a:pPr>
                <a:defRPr/>
              </a:pPr>
              <a:t>‹#›</a:t>
            </a:fld>
            <a:endParaRPr lang="en-US"/>
          </a:p>
        </p:txBody>
      </p:sp>
    </p:spTree>
    <p:extLst>
      <p:ext uri="{BB962C8B-B14F-4D97-AF65-F5344CB8AC3E}">
        <p14:creationId xmlns:p14="http://schemas.microsoft.com/office/powerpoint/2010/main" val="903924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6"/>
          <p:cNvSpPr>
            <a:spLocks noGrp="1"/>
          </p:cNvSpPr>
          <p:nvPr>
            <p:ph type="sldNum" sz="quarter" idx="10"/>
          </p:nvPr>
        </p:nvSpPr>
        <p:spPr/>
        <p:txBody>
          <a:bodyPr/>
          <a:lstStyle>
            <a:lvl1pPr>
              <a:defRPr/>
            </a:lvl1pPr>
          </a:lstStyle>
          <a:p>
            <a:pPr>
              <a:defRPr/>
            </a:pPr>
            <a:fld id="{F78FD813-48F2-42F0-8FCF-ACF9E1873146}" type="slidenum">
              <a:rPr lang="en-US"/>
              <a:pPr>
                <a:defRPr/>
              </a:pPr>
              <a:t>‹#›</a:t>
            </a:fld>
            <a:endParaRPr lang="en-US"/>
          </a:p>
        </p:txBody>
      </p:sp>
    </p:spTree>
    <p:extLst>
      <p:ext uri="{BB962C8B-B14F-4D97-AF65-F5344CB8AC3E}">
        <p14:creationId xmlns:p14="http://schemas.microsoft.com/office/powerpoint/2010/main" val="255245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6"/>
          <p:cNvSpPr>
            <a:spLocks noGrp="1"/>
          </p:cNvSpPr>
          <p:nvPr>
            <p:ph type="sldNum" sz="quarter" idx="10"/>
          </p:nvPr>
        </p:nvSpPr>
        <p:spPr/>
        <p:txBody>
          <a:bodyPr/>
          <a:lstStyle>
            <a:lvl1pPr>
              <a:defRPr/>
            </a:lvl1pPr>
          </a:lstStyle>
          <a:p>
            <a:pPr>
              <a:defRPr/>
            </a:pPr>
            <a:fld id="{461ACA56-2288-4290-B789-2225FFBF1474}" type="slidenum">
              <a:rPr lang="en-US"/>
              <a:pPr>
                <a:defRPr/>
              </a:pPr>
              <a:t>‹#›</a:t>
            </a:fld>
            <a:endParaRPr lang="en-US"/>
          </a:p>
        </p:txBody>
      </p:sp>
    </p:spTree>
    <p:extLst>
      <p:ext uri="{BB962C8B-B14F-4D97-AF65-F5344CB8AC3E}">
        <p14:creationId xmlns:p14="http://schemas.microsoft.com/office/powerpoint/2010/main" val="1184089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Cliquez pour modifier le style du titre principal</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Modifier les styles de texte principaux</a:t>
            </a:r>
          </a:p>
          <a:p>
            <a:pPr lvl="1"/>
            <a:r>
              <a:rPr lang="en-US" altLang="en-US"/>
              <a:t>Deuxième niveau</a:t>
            </a:r>
          </a:p>
          <a:p>
            <a:pPr lvl="2"/>
            <a:r>
              <a:rPr lang="en-US" altLang="en-US"/>
              <a:t>Troisième niveau</a:t>
            </a:r>
          </a:p>
          <a:p>
            <a:pPr lvl="3"/>
            <a:r>
              <a:rPr lang="en-US" altLang="en-US"/>
              <a:t>Quatrième niveau</a:t>
            </a:r>
          </a:p>
          <a:p>
            <a:pPr lvl="4"/>
            <a:r>
              <a:rPr lang="en-US" altLang="en-US"/>
              <a:t>Cinquième niveau</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195B727-CB92-4FD5-AF0D-B54F541D4673}" type="datetime1">
              <a:rPr lang="en-US"/>
              <a:t>1/17/2026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0D9DBF5-9739-45F5-BA36-F9FB46B79EF0}" type="slidenum">
              <a:rPr lang="en-US"/>
              <a:t>‹#›</a:t>
            </a:fld>
            <a:endParaRPr lang="en-US"/>
          </a:p>
        </p:txBody>
      </p:sp>
    </p:spTree>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mpres-i.apps.fao.org/general"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hyperlink" Target="https://webgate.ec.europa.eu/tracesnt/adis/public/notification" TargetMode="External"/><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hyperlink" Target="https://webgate.ec.europa.eu/tracesnt/adis/public/notification/outbreaks-current-year-report"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kibrisgazetesi.com/tarim-bakanligi-sap-hastaligi-salgini-teyit-edildi-acil-eylem-plani-yururlukte/" TargetMode="External"/><Relationship Id="rId11" Type="http://schemas.openxmlformats.org/officeDocument/2006/relationships/image" Target="../media/image21.png"/><Relationship Id="rId5" Type="http://schemas.openxmlformats.org/officeDocument/2006/relationships/hyperlink" Target="https://wahis.woah.org/#/in-event/7086/dashboard" TargetMode="External"/><Relationship Id="rId10" Type="http://schemas.openxmlformats.org/officeDocument/2006/relationships/customXml" Target="../ink/ink2.xml"/><Relationship Id="rId4" Type="http://schemas.openxmlformats.org/officeDocument/2006/relationships/hyperlink" Target="https://www.gov.uk/government/publications/foot-and-mouth-disease-in-north-africa-and-the-middle-east" TargetMode="External"/><Relationship Id="rId9" Type="http://schemas.openxmlformats.org/officeDocument/2006/relationships/image" Target="../media/image200.png"/><Relationship Id="rId14" Type="http://schemas.openxmlformats.org/officeDocument/2006/relationships/hyperlink" Target="https://onlinelibrary.wiley.com/doi/10.1155/tbed/275625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ao.org/animal-health/rapid-risk-assessment-fmd/en"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portal.hr/en/novosti/aktualnosti/102845-u-opcini-prgomet-otkriven-prvi-slucaj-kuge-kod-ovaca-u-hrvatskoj-u-mjestu-blizu-trogira-usmrtili-26-zivotinja" TargetMode="External"/><Relationship Id="rId7" Type="http://schemas.openxmlformats.org/officeDocument/2006/relationships/hyperlink" Target="https://www.woah.org/en/disease/peste-des-petits-ruminants/#ui-id-5"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ahis.woah.org/#/in-review/7057"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tandfonline.com/doi/full/10.1080/01652176.2025.2588740#abstract" TargetMode="External"/><Relationship Id="rId3" Type="http://schemas.openxmlformats.org/officeDocument/2006/relationships/hyperlink" Target="https://www.journalofdairyscience.org/article/S0022-0302(25)00971-3/fulltext" TargetMode="External"/><Relationship Id="rId7" Type="http://schemas.openxmlformats.org/officeDocument/2006/relationships/hyperlink" Target="https://parasitesandvectors.biomedcentral.com/articles/10.1186/s13071-025-06780-5"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sciencedirect.com/science/article/pii/S1567134825001479?via%3Dihub" TargetMode="External"/><Relationship Id="rId5" Type="http://schemas.openxmlformats.org/officeDocument/2006/relationships/hyperlink" Target="https://onlinelibrary.wiley.com/doi/10.1155/tbed/2756250" TargetMode="External"/><Relationship Id="rId4" Type="http://schemas.openxmlformats.org/officeDocument/2006/relationships/hyperlink" Target="https://www.nature.com/articles/s41597-025-06084-4" TargetMode="External"/><Relationship Id="rId9" Type="http://schemas.openxmlformats.org/officeDocument/2006/relationships/hyperlink" Target="https://www.sciencedirect.com/science/article/pii/S0304401725002675?via%3Dihub"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sciencedirect.com/science/article/pii/S0022030225009749" TargetMode="External"/><Relationship Id="rId3" Type="http://schemas.openxmlformats.org/officeDocument/2006/relationships/hyperlink" Target="https://www.nature.com/articles/s41598-025-24434-5" TargetMode="External"/><Relationship Id="rId7" Type="http://schemas.openxmlformats.org/officeDocument/2006/relationships/hyperlink" Target="https://parasitesandvectors.biomedcentral.com/articles/10.1186/s13071-025-06780-5"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pubmed.ncbi.nlm.nih.gov/40882006/" TargetMode="External"/><Relationship Id="rId5" Type="http://schemas.openxmlformats.org/officeDocument/2006/relationships/hyperlink" Target="https://link.springer.com/article/10.1186/s12917-025-04537-x" TargetMode="External"/><Relationship Id="rId4" Type="http://schemas.openxmlformats.org/officeDocument/2006/relationships/hyperlink" Target="https://link.springer.com/article/10.1007/s11686-025-01140-w" TargetMode="External"/><Relationship Id="rId9" Type="http://schemas.openxmlformats.org/officeDocument/2006/relationships/hyperlink" Target="https://pmc.ncbi.nlm.nih.gov/articles/PMC12631999/"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agriculture.ks.gov/Home/Components/News/News/585/" TargetMode="External"/><Relationship Id="rId7" Type="http://schemas.openxmlformats.org/officeDocument/2006/relationships/hyperlink" Target="https://tickapp.tamu.edu/invasive-ticks/asian-longhorned-tick-situation-report/"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academic.oup.com/jme/article/58/6/2514/6312693" TargetMode="External"/><Relationship Id="rId5" Type="http://schemas.openxmlformats.org/officeDocument/2006/relationships/hyperlink" Target="https://scijournals.onlinelibrary.wiley.com/doi/10.1002/ps.7631" TargetMode="External"/><Relationship Id="rId4" Type="http://schemas.openxmlformats.org/officeDocument/2006/relationships/hyperlink" Target="https://pubmed.ncbi.nlm.nih.gov/41432772/" TargetMode="Externa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www.aphis.usda.gov/livestock-poultry-disease/stop-screwworm/current-status" TargetMode="Externa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hyperlink" Target="https://app.powerbi.com/view?r=eyJrIjoiMjkzMzAzMzUtZmRlNi00ZTMzLTk1NDEtNjkzZTEwNzZjZGFlIiwidCI6ImM1OWRjNTZhLTkzZWMtNGIwNy1iNzFkLTQzYzg0NDkyNTcxOCIsImMiOjR9" TargetMode="External"/><Relationship Id="rId4" Type="http://schemas.openxmlformats.org/officeDocument/2006/relationships/hyperlink" Target="https://www.borderreport.com/news/environment/1st-case-of-new-world-screwworm-found-in-this-mexican-border-state/"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fda.gov/news-events/press-announcements/fda-conditionally-approves-topical-drug-cattle-new-world-screwworm-and-cattle-fever-tick" TargetMode="External"/><Relationship Id="rId3" Type="http://schemas.openxmlformats.org/officeDocument/2006/relationships/image" Target="../media/image7.png"/><Relationship Id="rId7" Type="http://schemas.openxmlformats.org/officeDocument/2006/relationships/hyperlink" Target="https://www.fda.gov/animal-veterinary/cvm-updates/fda-conditionally-approves-drug-treat-new-world-screwworm-dog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www.elancolabels.com/us/credelio-nws-factsheet" TargetMode="External"/><Relationship Id="rId11" Type="http://schemas.openxmlformats.org/officeDocument/2006/relationships/image" Target="../media/image9.png"/><Relationship Id="rId5" Type="http://schemas.openxmlformats.org/officeDocument/2006/relationships/hyperlink" Target="https://www.elanco.com/us/newsroom/press-releases/credelio-quattro-for-new-world-screwworm" TargetMode="External"/><Relationship Id="rId10" Type="http://schemas.openxmlformats.org/officeDocument/2006/relationships/hyperlink" Target="https://link.springer.com/article/10.1186/s13071-023-05661-z" TargetMode="External"/><Relationship Id="rId4" Type="http://schemas.openxmlformats.org/officeDocument/2006/relationships/image" Target="../media/image8.png"/><Relationship Id="rId9" Type="http://schemas.openxmlformats.org/officeDocument/2006/relationships/hyperlink" Target="https://www.fda.gov/news-events/press-announcements/fda-conditionally-approves-first-drug-prevention-and-treatment-new-world-screwworm-infestat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empres-i.apps.fao.org/epidemiolog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hyperlink" Target="https://empres-i.apps.fao.org/epidemiology"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discovermagazine.com/global-feta-cheese-supply-threatened-as-virus-kills-almost-500-000-goats-and-sheep-in-greece-48348" TargetMode="External"/><Relationship Id="rId7" Type="http://schemas.openxmlformats.org/officeDocument/2006/relationships/hyperlink" Target="https://www.gov.uk/government/publications/risk-assessment-sheep-pox-and-goat-pox-to-great-britain-from-eu-and-efta-member-states#:~:text=The%20annual%20likelihood%20of%20exposure,considered%20major%20with%20medium%20uncertainty."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ahis.woah.org/#/in-review/7030" TargetMode="External"/><Relationship Id="rId5" Type="http://schemas.openxmlformats.org/officeDocument/2006/relationships/hyperlink" Target="https://wahis.woah.org/#/in-event/6801/dashboard" TargetMode="External"/><Relationship Id="rId10" Type="http://schemas.openxmlformats.org/officeDocument/2006/relationships/image" Target="../media/image15.png"/><Relationship Id="rId4" Type="http://schemas.openxmlformats.org/officeDocument/2006/relationships/hyperlink" Target="https://wahis.woah.org/#/in-event/6664/dashboard" TargetMode="Externa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empres-i.apps.fao.org/genera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rtlCol="0">
            <a:noAutofit/>
          </a:bodyPr>
          <a:lstStyle/>
          <a:p>
            <a:pPr eaLnBrk="1" fontAlgn="auto" hangingPunct="1">
              <a:spcAft>
                <a:spcPts val="0"/>
              </a:spcAft>
              <a:defRPr/>
            </a:pPr>
            <a:r>
              <a:rPr lang="fr-FR" sz="2800" dirty="0"/>
              <a:t>Communauté des maladies émergentes et zoonotiques</a:t>
            </a:r>
            <a:br>
              <a:rPr lang="fr-FR" sz="2800" dirty="0"/>
            </a:br>
            <a:r>
              <a:rPr lang="fr-FR" sz="2000" i="1" dirty="0"/>
              <a:t>Identifier les risques émergents grâce à l'intelligence collective</a:t>
            </a:r>
            <a:endParaRPr lang="en-CA" sz="2000" i="1" dirty="0"/>
          </a:p>
        </p:txBody>
      </p:sp>
      <p:sp>
        <p:nvSpPr>
          <p:cNvPr id="14339" name="Subtitle 1"/>
          <p:cNvSpPr>
            <a:spLocks noGrp="1"/>
          </p:cNvSpPr>
          <p:nvPr>
            <p:ph type="subTitle" idx="1"/>
          </p:nvPr>
        </p:nvSpPr>
        <p:spPr>
          <a:xfrm>
            <a:off x="3048000" y="3101975"/>
            <a:ext cx="9144000" cy="1123950"/>
          </a:xfrm>
        </p:spPr>
        <p:txBody>
          <a:bodyPr/>
          <a:lstStyle/>
          <a:p>
            <a:pPr eaLnBrk="1" hangingPunct="1"/>
            <a:r>
              <a:rPr lang="en-CA" altLang="en-US" dirty="0"/>
              <a:t>CEZD – Mise à jour du réseau SCSSA sur les petits ruminants</a:t>
            </a:r>
          </a:p>
          <a:p>
            <a:pPr eaLnBrk="1" hangingPunct="1"/>
            <a:r>
              <a:rPr lang="en-CA" altLang="en-US" dirty="0"/>
              <a:t>14 </a:t>
            </a:r>
            <a:r>
              <a:rPr lang="en-CA" altLang="en-US" dirty="0" err="1"/>
              <a:t>janvier</a:t>
            </a:r>
            <a:r>
              <a:rPr lang="en-CA" altLang="en-US" dirty="0"/>
              <a:t> 2026</a:t>
            </a:r>
            <a:endParaRPr lang="en-CA" altLang="en-US" dirty="0">
              <a:ea typeface="Calibri"/>
              <a:cs typeface="Calibri"/>
            </a:endParaRPr>
          </a:p>
        </p:txBody>
      </p:sp>
      <p:sp>
        <p:nvSpPr>
          <p:cNvPr id="14340" name="Slide Number Placeholder 3"/>
          <p:cNvSpPr>
            <a:spLocks noGrp="1"/>
          </p:cNvSpPr>
          <p:nvPr>
            <p:ph type="sldNum" sz="quarter" idx="4294967295"/>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65D84322-D45D-4E35-B089-2601BE7D71B2}" type="slidenum">
              <a:rPr lang="en-US" altLang="en-US" sz="1200" smtClean="0">
                <a:solidFill>
                  <a:srgbClr val="898989"/>
                </a:solidFill>
              </a:rPr>
              <a:t>1</a:t>
            </a:fld>
            <a:endParaRPr lang="en-US" altLang="en-US" sz="1200">
              <a:solidFill>
                <a:srgbClr val="898989"/>
              </a:solidFill>
            </a:endParaRPr>
          </a:p>
        </p:txBody>
      </p:sp>
      <p:sp>
        <p:nvSpPr>
          <p:cNvPr id="14341" name="TextBox 4"/>
          <p:cNvSpPr txBox="1">
            <a:spLocks noChangeArrowheads="1"/>
          </p:cNvSpPr>
          <p:nvPr/>
        </p:nvSpPr>
        <p:spPr bwMode="auto">
          <a:xfrm>
            <a:off x="9380538" y="5749925"/>
            <a:ext cx="281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a:solidFill>
                  <a:srgbClr val="FFFFFF"/>
                </a:solidFill>
                <a:hlinkClick r:id="rId3"/>
              </a:rPr>
              <a:t>www.cezd.ca</a:t>
            </a:r>
            <a:r>
              <a:rPr lang="en-CA" altLang="en-US" sz="3600">
                <a:solidFill>
                  <a:srgbClr val="FFFFFF"/>
                </a:solidFill>
              </a:rPr>
              <a:t> </a:t>
            </a:r>
            <a:endParaRPr lang="en-US" altLang="en-US" sz="3600">
              <a:solidFill>
                <a:srgbClr val="FFFFFF"/>
              </a:solidFill>
            </a:endParaRPr>
          </a:p>
        </p:txBody>
      </p:sp>
    </p:spTree>
    <p:extLst>
      <p:ext uri="{BB962C8B-B14F-4D97-AF65-F5344CB8AC3E}">
        <p14:creationId xmlns:p14="http://schemas.microsoft.com/office/powerpoint/2010/main" val="1644282483"/>
      </p:ext>
    </p:extLst>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A9A3B7-7494-647E-F681-E0FD0FA32E25}"/>
              </a:ext>
            </a:extLst>
          </p:cNvPr>
          <p:cNvSpPr>
            <a:spLocks noGrp="1"/>
          </p:cNvSpPr>
          <p:nvPr>
            <p:ph type="title"/>
          </p:nvPr>
        </p:nvSpPr>
        <p:spPr>
          <a:xfrm>
            <a:off x="47625" y="0"/>
            <a:ext cx="11306175" cy="1044575"/>
          </a:xfrm>
        </p:spPr>
        <p:txBody>
          <a:bodyPr/>
          <a:lstStyle/>
          <a:p>
            <a:pPr>
              <a:defRPr/>
            </a:pPr>
            <a:r>
              <a:rPr lang="en-CA" sz="3200" dirty="0"/>
              <a:t>Cas de fièvre aphteuse signalés par FAO </a:t>
            </a:r>
            <a:r>
              <a:rPr lang="en-CA" sz="3200" dirty="0" err="1"/>
              <a:t>Empres-i </a:t>
            </a:r>
            <a:r>
              <a:rPr lang="en-CA" sz="1800" dirty="0"/>
              <a:t>(depuis le 15 octobre 2025)</a:t>
            </a:r>
          </a:p>
        </p:txBody>
      </p:sp>
      <p:sp>
        <p:nvSpPr>
          <p:cNvPr id="4" name="Content Placeholder 3">
            <a:extLst>
              <a:ext uri="{FF2B5EF4-FFF2-40B4-BE49-F238E27FC236}">
                <a16:creationId xmlns:a16="http://schemas.microsoft.com/office/drawing/2014/main" id="{A7E592C5-EE03-3E4D-6F7E-095B45BF9737}"/>
              </a:ext>
            </a:extLst>
          </p:cNvPr>
          <p:cNvSpPr>
            <a:spLocks noGrp="1"/>
          </p:cNvSpPr>
          <p:nvPr>
            <p:ph sz="half" idx="2"/>
          </p:nvPr>
        </p:nvSpPr>
        <p:spPr>
          <a:xfrm>
            <a:off x="6902450" y="1044575"/>
            <a:ext cx="5351463" cy="4351338"/>
          </a:xfrm>
        </p:spPr>
        <p:txBody>
          <a:bodyPr/>
          <a:lstStyle/>
          <a:p>
            <a:pPr marL="0" indent="0">
              <a:buFont typeface="Arial" panose="020B0604020202020204" pitchFamily="34" charset="0"/>
              <a:buNone/>
              <a:defRPr/>
            </a:pPr>
            <a:r>
              <a:rPr lang="en-CA" b="1" dirty="0"/>
              <a:t>Asie (</a:t>
            </a:r>
            <a:r>
              <a:rPr lang="en-CA" dirty="0"/>
              <a:t>sous-estimations</a:t>
            </a:r>
            <a:r>
              <a:rPr lang="en-CA" b="1" dirty="0"/>
              <a:t>)</a:t>
            </a:r>
          </a:p>
          <a:p>
            <a:pPr>
              <a:defRPr/>
            </a:pPr>
            <a:r>
              <a:rPr lang="en-CA" sz="2400" dirty="0"/>
              <a:t>Azerbaïdjan* (1 SAT-1)</a:t>
            </a:r>
          </a:p>
          <a:p>
            <a:pPr>
              <a:defRPr/>
            </a:pPr>
            <a:r>
              <a:rPr lang="en-CA" sz="2400" dirty="0"/>
              <a:t>Chypre* (1 SAT-1) </a:t>
            </a:r>
          </a:p>
          <a:p>
            <a:pPr>
              <a:defRPr/>
            </a:pPr>
            <a:r>
              <a:rPr lang="en-CA" sz="2400" dirty="0"/>
              <a:t>Indonésie (9 sans sérotype)</a:t>
            </a:r>
          </a:p>
          <a:p>
            <a:pPr>
              <a:defRPr/>
            </a:pPr>
            <a:r>
              <a:rPr lang="en-CA" sz="2400" dirty="0"/>
              <a:t>Iran* (1 SAT-1)</a:t>
            </a:r>
          </a:p>
          <a:p>
            <a:pPr>
              <a:defRPr/>
            </a:pPr>
            <a:r>
              <a:rPr lang="en-CA" sz="2400" dirty="0"/>
              <a:t>Liban* (53 sans sérotype)</a:t>
            </a:r>
          </a:p>
          <a:p>
            <a:pPr>
              <a:defRPr/>
            </a:pPr>
            <a:r>
              <a:rPr lang="en-CA" sz="2400" dirty="0"/>
              <a:t>Mongolie (1 O)</a:t>
            </a:r>
          </a:p>
          <a:p>
            <a:pPr marL="0" indent="0">
              <a:buFont typeface="Arial" panose="020B0604020202020204" pitchFamily="34" charset="0"/>
              <a:buNone/>
              <a:defRPr/>
            </a:pPr>
            <a:r>
              <a:rPr lang="en-CA" b="1" dirty="0"/>
              <a:t>Afrique</a:t>
            </a:r>
          </a:p>
          <a:p>
            <a:pPr>
              <a:defRPr/>
            </a:pPr>
            <a:r>
              <a:rPr lang="en-CA" sz="2400" dirty="0"/>
              <a:t>Swaziland (38 SAT-1, 4 SAT-2)</a:t>
            </a:r>
          </a:p>
          <a:p>
            <a:pPr>
              <a:defRPr/>
            </a:pPr>
            <a:r>
              <a:rPr lang="en-CA" sz="2400" dirty="0"/>
              <a:t>Afrique du Sud (182 SAT-2)</a:t>
            </a:r>
          </a:p>
          <a:p>
            <a:pPr>
              <a:defRPr/>
            </a:pPr>
            <a:r>
              <a:rPr lang="en-CA" sz="2400" dirty="0"/>
              <a:t>Mozambique* (1 SAT-1)</a:t>
            </a:r>
          </a:p>
          <a:p>
            <a:pPr>
              <a:defRPr/>
            </a:pPr>
            <a:r>
              <a:rPr lang="en-CA" sz="2400" dirty="0"/>
              <a:t>Égypte (SAT-1)</a:t>
            </a:r>
          </a:p>
        </p:txBody>
      </p:sp>
      <p:sp>
        <p:nvSpPr>
          <p:cNvPr id="34820" name="Slide Number Placeholder 4">
            <a:extLst>
              <a:ext uri="{FF2B5EF4-FFF2-40B4-BE49-F238E27FC236}">
                <a16:creationId xmlns:a16="http://schemas.microsoft.com/office/drawing/2014/main" id="{42271B31-530A-C2C1-F934-87BFF814E47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9851C843-2003-423C-9B33-8EA9E6A231C3}" type="slidenum">
              <a:rPr lang="en-US" altLang="en-US" sz="1200" smtClean="0"/>
              <a:t>10</a:t>
            </a:fld>
            <a:endParaRPr lang="en-US" altLang="en-US" sz="1200"/>
          </a:p>
        </p:txBody>
      </p:sp>
      <p:sp>
        <p:nvSpPr>
          <p:cNvPr id="34821" name="TextBox 9">
            <a:extLst>
              <a:ext uri="{FF2B5EF4-FFF2-40B4-BE49-F238E27FC236}">
                <a16:creationId xmlns:a16="http://schemas.microsoft.com/office/drawing/2014/main" id="{639BACF8-8A4B-D78D-6A7A-27B9515115C1}"/>
              </a:ext>
            </a:extLst>
          </p:cNvPr>
          <p:cNvSpPr txBox="1">
            <a:spLocks noChangeArrowheads="1"/>
          </p:cNvSpPr>
          <p:nvPr/>
        </p:nvSpPr>
        <p:spPr bwMode="auto">
          <a:xfrm>
            <a:off x="233363" y="6191250"/>
            <a:ext cx="6170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b="1">
                <a:hlinkClick r:id="rId3"/>
              </a:rPr>
              <a:t>https://empres-i.apps.fao.org/general</a:t>
            </a:r>
            <a:r>
              <a:rPr lang="en-CA" altLang="en-US" b="1"/>
              <a:t> </a:t>
            </a:r>
          </a:p>
        </p:txBody>
      </p:sp>
      <p:graphicFrame>
        <p:nvGraphicFramePr>
          <p:cNvPr id="9" name="Content Placeholder 8">
            <a:extLst>
              <a:ext uri="{FF2B5EF4-FFF2-40B4-BE49-F238E27FC236}">
                <a16:creationId xmlns:a16="http://schemas.microsoft.com/office/drawing/2014/main" id="{712B73C5-5570-C368-4FB8-1323E98ADF49}"/>
              </a:ext>
            </a:extLst>
          </p:cNvPr>
          <p:cNvGraphicFramePr>
            <a:graphicFrameLocks noGrp="1"/>
          </p:cNvGraphicFramePr>
          <p:nvPr>
            <p:ph sz="half" idx="1"/>
          </p:nvPr>
        </p:nvGraphicFramePr>
        <p:xfrm>
          <a:off x="838200" y="3751263"/>
          <a:ext cx="5181600" cy="500062"/>
        </p:xfrm>
        <a:graphic>
          <a:graphicData uri="http://schemas.openxmlformats.org/drawingml/2006/table">
            <a:tbl>
              <a:tblPr/>
              <a:tblGrid>
                <a:gridCol w="5181600">
                  <a:extLst>
                    <a:ext uri="{9D8B030D-6E8A-4147-A177-3AD203B41FA5}">
                      <a16:colId xmlns:a16="http://schemas.microsoft.com/office/drawing/2014/main" val="20000"/>
                    </a:ext>
                  </a:extLst>
                </a:gridCol>
              </a:tblGrid>
              <a:tr h="500062">
                <a:tc>
                  <a:txBody>
                    <a:bodyPr/>
                    <a:lstStyle/>
                    <a:p>
                      <a:br>
                        <a:rPr lang="en-CA" sz="1400" dirty="0">
                          <a:effectLst/>
                        </a:rPr>
                      </a:br>
                      <a:r>
                        <a:rPr lang="en-CA" sz="1400" dirty="0">
                          <a:effectLst/>
                        </a:rPr>
                        <a:t>53</a:t>
                      </a:r>
                    </a:p>
                  </a:txBody>
                  <a:tcPr marL="71573" marR="71573" marT="35719" marB="35719" anchor="ctr">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D273F747-1932-CCCD-A445-B8CFE70E92FC}"/>
              </a:ext>
            </a:extLst>
          </p:cNvPr>
          <p:cNvPicPr>
            <a:picLocks noChangeAspect="1"/>
          </p:cNvPicPr>
          <p:nvPr/>
        </p:nvPicPr>
        <p:blipFill>
          <a:blip r:embed="rId4"/>
          <a:stretch>
            <a:fillRect/>
          </a:stretch>
        </p:blipFill>
        <p:spPr>
          <a:xfrm>
            <a:off x="233363" y="1098550"/>
            <a:ext cx="6391275" cy="4953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a:extLst>
              <a:ext uri="{FF2B5EF4-FFF2-40B4-BE49-F238E27FC236}">
                <a16:creationId xmlns:a16="http://schemas.microsoft.com/office/drawing/2014/main" id="{51010801-7CCA-B76D-AFBF-55B255EDB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0913" y="1295400"/>
            <a:ext cx="8763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9E002DF-7E59-4CA7-353A-ECA64B34530C}"/>
              </a:ext>
            </a:extLst>
          </p:cNvPr>
          <p:cNvSpPr>
            <a:spLocks noGrp="1"/>
          </p:cNvSpPr>
          <p:nvPr>
            <p:ph type="title"/>
          </p:nvPr>
        </p:nvSpPr>
        <p:spPr/>
        <p:txBody>
          <a:bodyPr/>
          <a:lstStyle/>
          <a:p>
            <a:pPr>
              <a:defRPr/>
            </a:pPr>
            <a:r>
              <a:rPr lang="en-CA" sz="4000" dirty="0">
                <a:hlinkClick r:id="rId4"/>
              </a:rPr>
              <a:t>Fièvre aphteuse en Afrique du Nord et au Moyen-Orient - GOV.UK</a:t>
            </a:r>
            <a:endParaRPr lang="en-CA" sz="4000" dirty="0"/>
          </a:p>
        </p:txBody>
      </p:sp>
      <p:sp>
        <p:nvSpPr>
          <p:cNvPr id="13" name="Content Placeholder 12">
            <a:extLst>
              <a:ext uri="{FF2B5EF4-FFF2-40B4-BE49-F238E27FC236}">
                <a16:creationId xmlns:a16="http://schemas.microsoft.com/office/drawing/2014/main" id="{54702555-722B-9578-40A7-52F9D84F7CA1}"/>
              </a:ext>
            </a:extLst>
          </p:cNvPr>
          <p:cNvSpPr>
            <a:spLocks noGrp="1"/>
          </p:cNvSpPr>
          <p:nvPr>
            <p:ph sz="half" idx="1"/>
          </p:nvPr>
        </p:nvSpPr>
        <p:spPr>
          <a:xfrm>
            <a:off x="419099" y="1825625"/>
            <a:ext cx="5992813" cy="3808413"/>
          </a:xfrm>
        </p:spPr>
        <p:txBody>
          <a:bodyPr/>
          <a:lstStyle/>
          <a:p>
            <a:pPr>
              <a:defRPr/>
            </a:pPr>
            <a:r>
              <a:rPr lang="en-CA" dirty="0"/>
              <a:t>Liban</a:t>
            </a:r>
          </a:p>
          <a:p>
            <a:pPr lvl="1">
              <a:defRPr/>
            </a:pPr>
            <a:r>
              <a:rPr lang="en-CA" dirty="0">
                <a:hlinkClick r:id="rId5"/>
              </a:rPr>
              <a:t>WAHIS </a:t>
            </a:r>
            <a:r>
              <a:rPr lang="en-CA" dirty="0"/>
              <a:t>– 53 cas au total au 30 décembre</a:t>
            </a:r>
          </a:p>
          <a:p>
            <a:pPr>
              <a:defRPr/>
            </a:pPr>
            <a:r>
              <a:rPr lang="en-CA" dirty="0"/>
              <a:t>Chypre</a:t>
            </a:r>
          </a:p>
          <a:p>
            <a:pPr lvl="1">
              <a:defRPr/>
            </a:pPr>
            <a:r>
              <a:rPr lang="en-CA" dirty="0"/>
              <a:t>Aucun rapport officiel à l'OIE ou à l'ADIS</a:t>
            </a:r>
          </a:p>
          <a:p>
            <a:pPr lvl="1">
              <a:defRPr/>
            </a:pPr>
            <a:r>
              <a:rPr lang="en-CA" dirty="0"/>
              <a:t>Les médias font état d'un cas de SAT-1 </a:t>
            </a:r>
          </a:p>
          <a:p>
            <a:pPr lvl="1">
              <a:defRPr/>
            </a:pPr>
            <a:r>
              <a:rPr lang="en-CA" sz="1400" dirty="0">
                <a:hlinkClick r:id="rId6"/>
              </a:rPr>
              <a:t>Ministère de l'Agriculture : épidémie de fièvre aphteuse confirmée, plan d'action d'urgence en vigueur - Journal </a:t>
            </a:r>
            <a:r>
              <a:rPr lang="en-CA" sz="1400" dirty="0" err="1">
                <a:hlinkClick r:id="rId6"/>
              </a:rPr>
              <a:t>Kıbrıs </a:t>
            </a:r>
            <a:r>
              <a:rPr lang="en-CA" sz="1400" dirty="0">
                <a:hlinkClick r:id="rId6"/>
              </a:rPr>
              <a:t>- Actualités </a:t>
            </a:r>
            <a:r>
              <a:rPr lang="en-CA" sz="1400" dirty="0" err="1">
                <a:hlinkClick r:id="rId6"/>
              </a:rPr>
              <a:t>Kıbrıs</a:t>
            </a:r>
            <a:r>
              <a:rPr lang="en-CA" sz="1400" dirty="0">
                <a:hlinkClick r:id="rId6"/>
              </a:rPr>
              <a:t>, actualités de dernière minute et agenda de la RTCN</a:t>
            </a:r>
            <a:endParaRPr lang="en-CA" sz="1400" dirty="0"/>
          </a:p>
        </p:txBody>
      </p:sp>
      <p:sp>
        <p:nvSpPr>
          <p:cNvPr id="17" name="Content Placeholder 16">
            <a:extLst>
              <a:ext uri="{FF2B5EF4-FFF2-40B4-BE49-F238E27FC236}">
                <a16:creationId xmlns:a16="http://schemas.microsoft.com/office/drawing/2014/main" id="{8915C024-6136-983F-BEA5-27BDF30022D7}"/>
              </a:ext>
            </a:extLst>
          </p:cNvPr>
          <p:cNvSpPr>
            <a:spLocks noGrp="1"/>
          </p:cNvSpPr>
          <p:nvPr>
            <p:ph sz="half" idx="2"/>
          </p:nvPr>
        </p:nvSpPr>
        <p:spPr>
          <a:xfrm>
            <a:off x="5859463" y="1190625"/>
            <a:ext cx="5181600" cy="4351338"/>
          </a:xfrm>
        </p:spPr>
        <p:txBody>
          <a:bodyPr/>
          <a:lstStyle/>
          <a:p>
            <a:pPr marL="0" indent="0">
              <a:buNone/>
              <a:defRPr/>
            </a:pPr>
            <a:endParaRPr lang="en-CA" dirty="0"/>
          </a:p>
          <a:p>
            <a:pPr marL="0" indent="0">
              <a:buFont typeface="Arial" panose="020B0604020202020204" pitchFamily="34" charset="0"/>
              <a:buNone/>
              <a:defRPr/>
            </a:pPr>
            <a:r>
              <a:rPr lang="en-CA" dirty="0" err="1"/>
              <a:t>Turquie</a:t>
            </a:r>
          </a:p>
          <a:p>
            <a:pPr>
              <a:defRPr/>
            </a:pPr>
            <a:endParaRPr lang="en-CA" dirty="0"/>
          </a:p>
        </p:txBody>
      </p:sp>
      <p:sp>
        <p:nvSpPr>
          <p:cNvPr id="36870" name="Slide Number Placeholder 4">
            <a:extLst>
              <a:ext uri="{FF2B5EF4-FFF2-40B4-BE49-F238E27FC236}">
                <a16:creationId xmlns:a16="http://schemas.microsoft.com/office/drawing/2014/main" id="{C2C0F34E-FF4C-DDBA-4A90-9CC1F5A77A6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6ACFB62-4DB4-452C-8158-4B8E945785A7}" type="slidenum">
              <a:rPr lang="en-US" altLang="en-US" smtClean="0">
                <a:solidFill>
                  <a:srgbClr val="898989"/>
                </a:solidFill>
              </a:rPr>
              <a:t>11</a:t>
            </a:fld>
            <a:endParaRPr lang="en-US" altLang="en-US">
              <a:solidFill>
                <a:srgbClr val="898989"/>
              </a:solidFill>
            </a:endParaRPr>
          </a:p>
        </p:txBody>
      </p:sp>
      <p:pic>
        <p:nvPicPr>
          <p:cNvPr id="36871" name="Picture 10">
            <a:extLst>
              <a:ext uri="{FF2B5EF4-FFF2-40B4-BE49-F238E27FC236}">
                <a16:creationId xmlns:a16="http://schemas.microsoft.com/office/drawing/2014/main" id="{A8F75286-5C9B-5251-B237-CB610BE0CD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1241425"/>
            <a:ext cx="274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11">
            <a:extLst>
              <a:ext uri="{FF2B5EF4-FFF2-40B4-BE49-F238E27FC236}">
                <a16:creationId xmlns:a16="http://schemas.microsoft.com/office/drawing/2014/main" id="{C1D08B38-1B1E-1888-F856-DD58B95A1725}"/>
              </a:ext>
            </a:extLst>
          </p:cNvPr>
          <p:cNvSpPr txBox="1">
            <a:spLocks noChangeArrowheads="1"/>
          </p:cNvSpPr>
          <p:nvPr/>
        </p:nvSpPr>
        <p:spPr bwMode="auto">
          <a:xfrm>
            <a:off x="9420225" y="19192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CA" altLang="en-US" b="1"/>
          </a:p>
        </p:txBody>
      </p:sp>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A5D674BC-59CC-81FC-AE70-804C068E1014}"/>
                  </a:ext>
                </a:extLst>
              </p14:cNvPr>
              <p14:cNvContentPartPr/>
              <p14:nvPr/>
            </p14:nvContentPartPr>
            <p14:xfrm>
              <a:off x="8820221" y="3366989"/>
              <a:ext cx="839880" cy="48240"/>
            </p14:xfrm>
          </p:contentPart>
        </mc:Choice>
        <mc:Fallback xmlns:a14="http://schemas.microsoft.com/office/drawing/2010/main" xmlns:a16="http://schemas.microsoft.com/office/drawing/2014/main" xmlns="">
          <p:pic>
            <p:nvPicPr>
              <p:cNvPr id="15" name="Ink 14">
                <a:extLst>
                  <a:ext uri="{FF2B5EF4-FFF2-40B4-BE49-F238E27FC236}">
                    <a16:creationId xmlns:a16="http://schemas.microsoft.com/office/drawing/2014/main" id="{A5D674BC-59CC-81FC-AE70-804C068E1014}"/>
                  </a:ext>
                </a:extLst>
              </p:cNvPr>
              <p:cNvPicPr/>
              <p:nvPr/>
            </p:nvPicPr>
            <p:blipFill>
              <a:blip r:embed="rId9"/>
              <a:stretch>
                <a:fillRect/>
              </a:stretch>
            </p:blipFill>
            <p:spPr>
              <a:xfrm>
                <a:off x="8766221" y="3258989"/>
                <a:ext cx="94752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EFA6A4BF-6CA3-8F6E-A9EC-C8A602D994E3}"/>
                  </a:ext>
                </a:extLst>
              </p14:cNvPr>
              <p14:cNvContentPartPr/>
              <p14:nvPr/>
            </p14:nvContentPartPr>
            <p14:xfrm>
              <a:off x="10063229" y="3079747"/>
              <a:ext cx="491760" cy="29520"/>
            </p14:xfrm>
          </p:contentPart>
        </mc:Choice>
        <mc:Fallback xmlns:a14="http://schemas.microsoft.com/office/drawing/2010/main" xmlns:a16="http://schemas.microsoft.com/office/drawing/2014/main" xmlns="">
          <p:pic>
            <p:nvPicPr>
              <p:cNvPr id="16" name="Ink 15">
                <a:extLst>
                  <a:ext uri="{FF2B5EF4-FFF2-40B4-BE49-F238E27FC236}">
                    <a16:creationId xmlns:a16="http://schemas.microsoft.com/office/drawing/2014/main" id="{EFA6A4BF-6CA3-8F6E-A9EC-C8A602D994E3}"/>
                  </a:ext>
                </a:extLst>
              </p:cNvPr>
              <p:cNvPicPr/>
              <p:nvPr/>
            </p:nvPicPr>
            <p:blipFill>
              <a:blip r:embed="rId11"/>
              <a:stretch>
                <a:fillRect/>
              </a:stretch>
            </p:blipFill>
            <p:spPr>
              <a:xfrm>
                <a:off x="10009229" y="2971747"/>
                <a:ext cx="599400" cy="245160"/>
              </a:xfrm>
              <a:prstGeom prst="rect">
                <a:avLst/>
              </a:prstGeom>
            </p:spPr>
          </p:pic>
        </mc:Fallback>
      </mc:AlternateContent>
      <p:sp>
        <p:nvSpPr>
          <p:cNvPr id="36875" name="TextBox 17">
            <a:extLst>
              <a:ext uri="{FF2B5EF4-FFF2-40B4-BE49-F238E27FC236}">
                <a16:creationId xmlns:a16="http://schemas.microsoft.com/office/drawing/2014/main" id="{B9CBF46C-7231-E1A2-EE4F-5721D3ED4CD8}"/>
              </a:ext>
            </a:extLst>
          </p:cNvPr>
          <p:cNvSpPr txBox="1">
            <a:spLocks noChangeArrowheads="1"/>
          </p:cNvSpPr>
          <p:nvPr/>
        </p:nvSpPr>
        <p:spPr bwMode="auto">
          <a:xfrm>
            <a:off x="655638" y="5957888"/>
            <a:ext cx="609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a:cs typeface="Calibri" panose="020F0502020204030204" pitchFamily="34" charset="0"/>
                <a:hlinkClick r:id="rId12"/>
              </a:rPr>
              <a:t>cas ADIS - rapport de l'année en cours </a:t>
            </a:r>
            <a:r>
              <a:rPr lang="en-CA" altLang="en-US">
                <a:cs typeface="Calibri" panose="020F0502020204030204" pitchFamily="34" charset="0"/>
              </a:rPr>
              <a:t>- mis à jour chaque semaine</a:t>
            </a:r>
          </a:p>
        </p:txBody>
      </p:sp>
      <p:sp>
        <p:nvSpPr>
          <p:cNvPr id="36876" name="TextBox 9">
            <a:extLst>
              <a:ext uri="{FF2B5EF4-FFF2-40B4-BE49-F238E27FC236}">
                <a16:creationId xmlns:a16="http://schemas.microsoft.com/office/drawing/2014/main" id="{995BAC4F-919E-BB22-F1D0-16F70ACE6D1A}"/>
              </a:ext>
            </a:extLst>
          </p:cNvPr>
          <p:cNvSpPr txBox="1">
            <a:spLocks noChangeArrowheads="1"/>
          </p:cNvSpPr>
          <p:nvPr/>
        </p:nvSpPr>
        <p:spPr bwMode="auto">
          <a:xfrm>
            <a:off x="655638" y="5529263"/>
            <a:ext cx="6464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a:hlinkClick r:id="rId13"/>
              </a:rPr>
              <a:t>Notification ADIS - TRACES NT </a:t>
            </a:r>
            <a:r>
              <a:rPr lang="en-CA" altLang="en-US"/>
              <a:t>– Rapport de synthèse 2025</a:t>
            </a:r>
          </a:p>
        </p:txBody>
      </p:sp>
      <p:sp>
        <p:nvSpPr>
          <p:cNvPr id="36877" name="TextBox 7">
            <a:extLst>
              <a:ext uri="{FF2B5EF4-FFF2-40B4-BE49-F238E27FC236}">
                <a16:creationId xmlns:a16="http://schemas.microsoft.com/office/drawing/2014/main" id="{1AC7D0A0-169E-A816-2FA0-816FFA2CFA5E}"/>
              </a:ext>
            </a:extLst>
          </p:cNvPr>
          <p:cNvSpPr txBox="1">
            <a:spLocks noChangeArrowheads="1"/>
          </p:cNvSpPr>
          <p:nvPr/>
        </p:nvSpPr>
        <p:spPr bwMode="auto">
          <a:xfrm>
            <a:off x="6411913" y="5380038"/>
            <a:ext cx="51101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CA" altLang="en-US" dirty="0">
                <a:hlinkClick r:id="rId14"/>
              </a:rPr>
              <a:t>Évaluation des tendances de la fièvre aphteuse en Turquie entre 2005 et 2025 - Pedro Mil-Homens - 2025 - Maladies transfrontalières et émergentes - Bibliothèque en ligne Wiley</a:t>
            </a:r>
            <a:endParaRPr lang="en-CA"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C28B4-8C97-DA27-8656-53526C1013A9}"/>
              </a:ext>
            </a:extLst>
          </p:cNvPr>
          <p:cNvSpPr>
            <a:spLocks noGrp="1"/>
          </p:cNvSpPr>
          <p:nvPr>
            <p:ph type="title"/>
          </p:nvPr>
        </p:nvSpPr>
        <p:spPr>
          <a:xfrm>
            <a:off x="447675" y="0"/>
            <a:ext cx="11296650" cy="1325563"/>
          </a:xfrm>
        </p:spPr>
        <p:txBody>
          <a:bodyPr/>
          <a:lstStyle/>
          <a:p>
            <a:pPr>
              <a:defRPr/>
            </a:pPr>
            <a:r>
              <a:rPr lang="en-CA" dirty="0">
                <a:hlinkClick r:id="rId3"/>
              </a:rPr>
              <a:t>FAO - Évaluation rapide des risques : fièvre aphteuse SAT-1</a:t>
            </a:r>
            <a:endParaRPr lang="en-CA" dirty="0"/>
          </a:p>
        </p:txBody>
      </p:sp>
      <p:graphicFrame>
        <p:nvGraphicFramePr>
          <p:cNvPr id="6" name="Content Placeholder 5">
            <a:extLst>
              <a:ext uri="{FF2B5EF4-FFF2-40B4-BE49-F238E27FC236}">
                <a16:creationId xmlns:a16="http://schemas.microsoft.com/office/drawing/2014/main" id="{91050BF2-9942-9449-AFF6-9C677A844EA8}"/>
              </a:ext>
            </a:extLst>
          </p:cNvPr>
          <p:cNvGraphicFramePr>
            <a:graphicFrameLocks noGrp="1"/>
          </p:cNvGraphicFramePr>
          <p:nvPr>
            <p:ph sz="half" idx="1"/>
            <p:extLst>
              <p:ext uri="{D42A27DB-BD31-4B8C-83A1-F6EECF244321}">
                <p14:modId xmlns:p14="http://schemas.microsoft.com/office/powerpoint/2010/main" val="680846154"/>
              </p:ext>
            </p:extLst>
          </p:nvPr>
        </p:nvGraphicFramePr>
        <p:xfrm>
          <a:off x="447675" y="1325562"/>
          <a:ext cx="5626099" cy="4600574"/>
        </p:xfrm>
        <a:graphic>
          <a:graphicData uri="http://schemas.openxmlformats.org/drawingml/2006/table">
            <a:tbl>
              <a:tblPr firstRow="1" bandRow="1">
                <a:tableStyleId>{616DA210-FB5B-4158-B5E0-FEB733F419BA}</a:tableStyleId>
              </a:tblPr>
              <a:tblGrid>
                <a:gridCol w="1454433">
                  <a:extLst>
                    <a:ext uri="{9D8B030D-6E8A-4147-A177-3AD203B41FA5}">
                      <a16:colId xmlns:a16="http://schemas.microsoft.com/office/drawing/2014/main" val="20000"/>
                    </a:ext>
                  </a:extLst>
                </a:gridCol>
                <a:gridCol w="2192655">
                  <a:extLst>
                    <a:ext uri="{9D8B030D-6E8A-4147-A177-3AD203B41FA5}">
                      <a16:colId xmlns:a16="http://schemas.microsoft.com/office/drawing/2014/main" val="20001"/>
                    </a:ext>
                  </a:extLst>
                </a:gridCol>
                <a:gridCol w="1979011">
                  <a:extLst>
                    <a:ext uri="{9D8B030D-6E8A-4147-A177-3AD203B41FA5}">
                      <a16:colId xmlns:a16="http://schemas.microsoft.com/office/drawing/2014/main" val="20002"/>
                    </a:ext>
                  </a:extLst>
                </a:gridCol>
              </a:tblGrid>
              <a:tr h="418234">
                <a:tc>
                  <a:txBody>
                    <a:bodyPr/>
                    <a:lstStyle/>
                    <a:p>
                      <a:r>
                        <a:rPr lang="en-CA" sz="1600" dirty="0"/>
                        <a:t>Pays</a:t>
                      </a:r>
                    </a:p>
                  </a:txBody>
                  <a:tcPr marT="45733" marB="45733"/>
                </a:tc>
                <a:tc>
                  <a:txBody>
                    <a:bodyPr/>
                    <a:lstStyle/>
                    <a:p>
                      <a:r>
                        <a:rPr lang="en-CA" sz="1600" dirty="0"/>
                        <a:t>Probabilité/Incertitude</a:t>
                      </a:r>
                    </a:p>
                  </a:txBody>
                  <a:tcPr marT="45733" marB="45733"/>
                </a:tc>
                <a:tc>
                  <a:txBody>
                    <a:bodyPr/>
                    <a:lstStyle/>
                    <a:p>
                      <a:r>
                        <a:rPr lang="en-CA" sz="1600" dirty="0"/>
                        <a:t>Impact/Incertitude</a:t>
                      </a:r>
                    </a:p>
                  </a:txBody>
                  <a:tcPr marT="45733" marB="45733"/>
                </a:tc>
                <a:extLst>
                  <a:ext uri="{0D108BD9-81ED-4DB2-BD59-A6C34878D82A}">
                    <a16:rowId xmlns:a16="http://schemas.microsoft.com/office/drawing/2014/main" val="10000"/>
                  </a:ext>
                </a:extLst>
              </a:tr>
              <a:tr h="41823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Afghanistan</a:t>
                      </a:r>
                    </a:p>
                  </a:txBody>
                  <a:tcPr marL="9525" marR="9525" marT="9528" marB="9528" anchor="ctr">
                    <a:solidFill>
                      <a:srgbClr val="C00000">
                        <a:alpha val="5000"/>
                      </a:srgbClr>
                    </a:solidFill>
                  </a:tcPr>
                </a:tc>
                <a:tc>
                  <a:txBody>
                    <a:bodyPr/>
                    <a:lstStyle/>
                    <a:p>
                      <a:r>
                        <a:rPr lang="en-CA" sz="1600" dirty="0"/>
                        <a:t>Probable/Élevé </a:t>
                      </a:r>
                    </a:p>
                  </a:txBody>
                  <a:tcPr marT="45733" marB="45733">
                    <a:solidFill>
                      <a:srgbClr val="C00000">
                        <a:alpha val="5000"/>
                      </a:srgbClr>
                    </a:solidFill>
                  </a:tcPr>
                </a:tc>
                <a:tc>
                  <a:txBody>
                    <a:bodyPr/>
                    <a:lstStyle/>
                    <a:p>
                      <a:r>
                        <a:rPr lang="en-CA" sz="1600" dirty="0"/>
                        <a:t>Grave/Modéré</a:t>
                      </a:r>
                    </a:p>
                  </a:txBody>
                  <a:tcPr marT="45733" marB="45733">
                    <a:solidFill>
                      <a:srgbClr val="C00000">
                        <a:alpha val="5000"/>
                      </a:srgbClr>
                    </a:solidFill>
                  </a:tcPr>
                </a:tc>
                <a:extLst>
                  <a:ext uri="{0D108BD9-81ED-4DB2-BD59-A6C34878D82A}">
                    <a16:rowId xmlns:a16="http://schemas.microsoft.com/office/drawing/2014/main" val="10001"/>
                  </a:ext>
                </a:extLst>
              </a:tr>
              <a:tr h="41823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Arménie</a:t>
                      </a:r>
                    </a:p>
                  </a:txBody>
                  <a:tcPr marL="9525" marR="9525" marT="9528" marB="9528" anchor="ctr">
                    <a:solidFill>
                      <a:srgbClr val="C00000">
                        <a:alpha val="5000"/>
                      </a:srgbClr>
                    </a:solidFill>
                  </a:tcPr>
                </a:tc>
                <a:tc>
                  <a:txBody>
                    <a:bodyPr/>
                    <a:lstStyle/>
                    <a:p>
                      <a:r>
                        <a:rPr lang="en-CA" sz="1600" dirty="0"/>
                        <a:t>Probable/Modéré</a:t>
                      </a:r>
                    </a:p>
                  </a:txBody>
                  <a:tcPr marT="45733" marB="45733">
                    <a:solidFill>
                      <a:srgbClr val="C00000">
                        <a:alpha val="5000"/>
                      </a:srgbClr>
                    </a:solidFill>
                  </a:tcPr>
                </a:tc>
                <a:tc>
                  <a:txBody>
                    <a:bodyPr/>
                    <a:lstStyle/>
                    <a:p>
                      <a:r>
                        <a:rPr lang="en-CA" sz="1600" dirty="0"/>
                        <a:t>Faible/Modéré </a:t>
                      </a:r>
                    </a:p>
                  </a:txBody>
                  <a:tcPr marT="45733" marB="45733">
                    <a:solidFill>
                      <a:srgbClr val="C00000">
                        <a:alpha val="5000"/>
                      </a:srgbClr>
                    </a:solidFill>
                  </a:tcPr>
                </a:tc>
                <a:extLst>
                  <a:ext uri="{0D108BD9-81ED-4DB2-BD59-A6C34878D82A}">
                    <a16:rowId xmlns:a16="http://schemas.microsoft.com/office/drawing/2014/main" val="10002"/>
                  </a:ext>
                </a:extLst>
              </a:tr>
              <a:tr h="418234">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Bulgarie</a:t>
                      </a:r>
                    </a:p>
                  </a:txBody>
                  <a:tcPr marL="9525" marR="9525" marT="9528" marB="9528" anchor="ctr"/>
                </a:tc>
                <a:tc>
                  <a:txBody>
                    <a:bodyPr/>
                    <a:lstStyle/>
                    <a:p>
                      <a:r>
                        <a:rPr lang="en-CA" sz="1600" dirty="0"/>
                        <a:t>Peu probable/Faible</a:t>
                      </a:r>
                    </a:p>
                  </a:txBody>
                  <a:tcPr marT="45733" marB="45733"/>
                </a:tc>
                <a:tc>
                  <a:txBody>
                    <a:bodyPr/>
                    <a:lstStyle/>
                    <a:p>
                      <a:r>
                        <a:rPr lang="en-CA" sz="1600" dirty="0"/>
                        <a:t>Faible/Faible</a:t>
                      </a:r>
                    </a:p>
                  </a:txBody>
                  <a:tcPr marT="45733" marB="45733"/>
                </a:tc>
                <a:extLst>
                  <a:ext uri="{0D108BD9-81ED-4DB2-BD59-A6C34878D82A}">
                    <a16:rowId xmlns:a16="http://schemas.microsoft.com/office/drawing/2014/main" val="10003"/>
                  </a:ext>
                </a:extLst>
              </a:tr>
              <a:tr h="418234">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Chypre</a:t>
                      </a:r>
                    </a:p>
                  </a:txBody>
                  <a:tcPr marL="9525" marR="9525" marT="9528" marB="9528" anchor="ctr">
                    <a:solidFill>
                      <a:srgbClr val="C00000">
                        <a:alpha val="5000"/>
                      </a:srgbClr>
                    </a:solidFill>
                  </a:tcPr>
                </a:tc>
                <a:tc>
                  <a:txBody>
                    <a:bodyPr/>
                    <a:lstStyle/>
                    <a:p>
                      <a:r>
                        <a:rPr lang="en-CA" sz="1600" dirty="0"/>
                        <a:t>Probable/Modéré</a:t>
                      </a:r>
                    </a:p>
                  </a:txBody>
                  <a:tcPr marT="45733" marB="45733">
                    <a:solidFill>
                      <a:srgbClr val="C00000">
                        <a:alpha val="5000"/>
                      </a:srgbClr>
                    </a:solidFill>
                  </a:tcPr>
                </a:tc>
                <a:tc>
                  <a:txBody>
                    <a:bodyPr/>
                    <a:lstStyle/>
                    <a:p>
                      <a:r>
                        <a:rPr lang="en-CA" sz="1600" dirty="0"/>
                        <a:t>Faible/Modéré</a:t>
                      </a:r>
                    </a:p>
                  </a:txBody>
                  <a:tcPr marT="45733" marB="45733">
                    <a:solidFill>
                      <a:srgbClr val="C00000">
                        <a:alpha val="5000"/>
                      </a:srgbClr>
                    </a:solidFill>
                  </a:tcPr>
                </a:tc>
                <a:extLst>
                  <a:ext uri="{0D108BD9-81ED-4DB2-BD59-A6C34878D82A}">
                    <a16:rowId xmlns:a16="http://schemas.microsoft.com/office/drawing/2014/main" val="10004"/>
                  </a:ext>
                </a:extLst>
              </a:tr>
              <a:tr h="41823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Géorgie</a:t>
                      </a:r>
                    </a:p>
                  </a:txBody>
                  <a:tcPr marL="9525" marR="9525" marT="9528" marB="9528" anchor="ctr">
                    <a:solidFill>
                      <a:srgbClr val="C00000">
                        <a:alpha val="30000"/>
                      </a:srgbClr>
                    </a:solidFill>
                  </a:tcPr>
                </a:tc>
                <a:tc>
                  <a:txBody>
                    <a:bodyPr/>
                    <a:lstStyle/>
                    <a:p>
                      <a:r>
                        <a:rPr lang="en-CA" sz="1600" dirty="0"/>
                        <a:t>Très probable/Modéré</a:t>
                      </a:r>
                    </a:p>
                  </a:txBody>
                  <a:tcPr marT="45733" marB="45733">
                    <a:solidFill>
                      <a:srgbClr val="C00000">
                        <a:alpha val="30000"/>
                      </a:srgbClr>
                    </a:solidFill>
                  </a:tcPr>
                </a:tc>
                <a:tc>
                  <a:txBody>
                    <a:bodyPr/>
                    <a:lstStyle/>
                    <a:p>
                      <a:r>
                        <a:rPr lang="en-CA" sz="1600" dirty="0"/>
                        <a:t>Modéré/Modéré</a:t>
                      </a:r>
                    </a:p>
                  </a:txBody>
                  <a:tcPr marT="45733" marB="45733">
                    <a:solidFill>
                      <a:srgbClr val="C00000">
                        <a:alpha val="30000"/>
                      </a:srgbClr>
                    </a:solidFill>
                  </a:tcPr>
                </a:tc>
                <a:extLst>
                  <a:ext uri="{0D108BD9-81ED-4DB2-BD59-A6C34878D82A}">
                    <a16:rowId xmlns:a16="http://schemas.microsoft.com/office/drawing/2014/main" val="10005"/>
                  </a:ext>
                </a:extLst>
              </a:tr>
              <a:tr h="41823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Grèce</a:t>
                      </a:r>
                    </a:p>
                  </a:txBody>
                  <a:tcPr marL="9525" marR="9525" marT="9528" marB="9528" anchor="ctr">
                    <a:solidFill>
                      <a:srgbClr val="C00000">
                        <a:alpha val="5000"/>
                      </a:srgbClr>
                    </a:solidFill>
                  </a:tcPr>
                </a:tc>
                <a:tc>
                  <a:txBody>
                    <a:bodyPr/>
                    <a:lstStyle/>
                    <a:p>
                      <a:r>
                        <a:rPr lang="en-CA" sz="1600" dirty="0"/>
                        <a:t>Probable/Modéré</a:t>
                      </a:r>
                    </a:p>
                  </a:txBody>
                  <a:tcPr marT="45733" marB="45733">
                    <a:solidFill>
                      <a:srgbClr val="C00000">
                        <a:alpha val="5000"/>
                      </a:srgbClr>
                    </a:solidFill>
                  </a:tcPr>
                </a:tc>
                <a:tc>
                  <a:txBody>
                    <a:bodyPr/>
                    <a:lstStyle/>
                    <a:p>
                      <a:r>
                        <a:rPr lang="en-CA" sz="1600" dirty="0"/>
                        <a:t>Faible/Faible</a:t>
                      </a:r>
                    </a:p>
                  </a:txBody>
                  <a:tcPr marT="45733" marB="45733">
                    <a:solidFill>
                      <a:srgbClr val="C00000">
                        <a:alpha val="5000"/>
                      </a:srgbClr>
                    </a:solidFill>
                  </a:tcPr>
                </a:tc>
                <a:extLst>
                  <a:ext uri="{0D108BD9-81ED-4DB2-BD59-A6C34878D82A}">
                    <a16:rowId xmlns:a16="http://schemas.microsoft.com/office/drawing/2014/main" val="10006"/>
                  </a:ext>
                </a:extLst>
              </a:tr>
              <a:tr h="418234">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Israël</a:t>
                      </a:r>
                    </a:p>
                  </a:txBody>
                  <a:tcPr marL="9525" marR="9525" marT="9528" marB="9528" anchor="ctr">
                    <a:solidFill>
                      <a:srgbClr val="C00000">
                        <a:alpha val="5000"/>
                      </a:srgbClr>
                    </a:solidFill>
                  </a:tcPr>
                </a:tc>
                <a:tc>
                  <a:txBody>
                    <a:bodyPr/>
                    <a:lstStyle/>
                    <a:p>
                      <a:r>
                        <a:rPr lang="en-CA" sz="1600" dirty="0"/>
                        <a:t>Probable/Modéré</a:t>
                      </a:r>
                    </a:p>
                  </a:txBody>
                  <a:tcPr marT="45733" marB="45733">
                    <a:solidFill>
                      <a:srgbClr val="C00000">
                        <a:alpha val="5000"/>
                      </a:srgbClr>
                    </a:solidFill>
                  </a:tcPr>
                </a:tc>
                <a:tc>
                  <a:txBody>
                    <a:bodyPr/>
                    <a:lstStyle/>
                    <a:p>
                      <a:r>
                        <a:rPr lang="en-CA" sz="1600"/>
                        <a:t>Faible/Modéré</a:t>
                      </a:r>
                      <a:endParaRPr lang="en-CA" sz="1600" dirty="0"/>
                    </a:p>
                  </a:txBody>
                  <a:tcPr marT="45733" marB="45733">
                    <a:solidFill>
                      <a:srgbClr val="C00000">
                        <a:alpha val="5000"/>
                      </a:srgbClr>
                    </a:solidFill>
                  </a:tcPr>
                </a:tc>
                <a:extLst>
                  <a:ext uri="{0D108BD9-81ED-4DB2-BD59-A6C34878D82A}">
                    <a16:rowId xmlns:a16="http://schemas.microsoft.com/office/drawing/2014/main" val="10007"/>
                  </a:ext>
                </a:extLst>
              </a:tr>
              <a:tr h="41823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Jordanie</a:t>
                      </a:r>
                    </a:p>
                  </a:txBody>
                  <a:tcPr marL="9525" marR="9525" marT="9528" marB="9528" anchor="ctr">
                    <a:solidFill>
                      <a:srgbClr val="C00000">
                        <a:alpha val="5000"/>
                      </a:srgbClr>
                    </a:solidFill>
                  </a:tcPr>
                </a:tc>
                <a:tc>
                  <a:txBody>
                    <a:bodyPr/>
                    <a:lstStyle/>
                    <a:p>
                      <a:r>
                        <a:rPr lang="en-CA" sz="1600" dirty="0"/>
                        <a:t>Probable/Élevé</a:t>
                      </a:r>
                    </a:p>
                  </a:txBody>
                  <a:tcPr marT="45733" marB="45733">
                    <a:solidFill>
                      <a:srgbClr val="C00000">
                        <a:alpha val="5000"/>
                      </a:srgbClr>
                    </a:solidFill>
                  </a:tcPr>
                </a:tc>
                <a:tc>
                  <a:txBody>
                    <a:bodyPr/>
                    <a:lstStyle/>
                    <a:p>
                      <a:r>
                        <a:rPr lang="en-CA" sz="1600" dirty="0"/>
                        <a:t>Modéré/Élevé</a:t>
                      </a:r>
                    </a:p>
                  </a:txBody>
                  <a:tcPr marT="45733" marB="45733">
                    <a:solidFill>
                      <a:srgbClr val="C00000">
                        <a:alpha val="5000"/>
                      </a:srgbClr>
                    </a:solidFill>
                  </a:tcPr>
                </a:tc>
                <a:extLst>
                  <a:ext uri="{0D108BD9-81ED-4DB2-BD59-A6C34878D82A}">
                    <a16:rowId xmlns:a16="http://schemas.microsoft.com/office/drawing/2014/main" val="10008"/>
                  </a:ext>
                </a:extLst>
              </a:tr>
              <a:tr h="418234">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Liban</a:t>
                      </a:r>
                    </a:p>
                  </a:txBody>
                  <a:tcPr marL="9525" marR="9525" marT="9528" marB="9528" anchor="ctr">
                    <a:solidFill>
                      <a:srgbClr val="C00000">
                        <a:alpha val="5000"/>
                      </a:srgbClr>
                    </a:solidFill>
                  </a:tcPr>
                </a:tc>
                <a:tc>
                  <a:txBody>
                    <a:bodyPr/>
                    <a:lstStyle/>
                    <a:p>
                      <a:r>
                        <a:rPr lang="en-CA" sz="1600" dirty="0"/>
                        <a:t>Probable/Élevé</a:t>
                      </a:r>
                    </a:p>
                  </a:txBody>
                  <a:tcPr marT="45733" marB="45733">
                    <a:solidFill>
                      <a:srgbClr val="C00000">
                        <a:alpha val="5000"/>
                      </a:srgbClr>
                    </a:solidFill>
                  </a:tcPr>
                </a:tc>
                <a:tc>
                  <a:txBody>
                    <a:bodyPr/>
                    <a:lstStyle/>
                    <a:p>
                      <a:r>
                        <a:rPr lang="en-CA" sz="1600" dirty="0"/>
                        <a:t>Modéré/Élevé</a:t>
                      </a:r>
                    </a:p>
                  </a:txBody>
                  <a:tcPr marT="45733" marB="45733">
                    <a:solidFill>
                      <a:srgbClr val="C00000">
                        <a:alpha val="5000"/>
                      </a:srgbClr>
                    </a:solidFill>
                  </a:tcPr>
                </a:tc>
                <a:extLst>
                  <a:ext uri="{0D108BD9-81ED-4DB2-BD59-A6C34878D82A}">
                    <a16:rowId xmlns:a16="http://schemas.microsoft.com/office/drawing/2014/main" val="10009"/>
                  </a:ext>
                </a:extLst>
              </a:tr>
              <a:tr h="41823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Libye</a:t>
                      </a:r>
                    </a:p>
                  </a:txBody>
                  <a:tcPr marL="9525" marR="9525" marT="9528" marB="9528" anchor="ctr">
                    <a:solidFill>
                      <a:srgbClr val="C00000">
                        <a:alpha val="30000"/>
                      </a:srgbClr>
                    </a:solidFill>
                  </a:tcPr>
                </a:tc>
                <a:tc>
                  <a:txBody>
                    <a:bodyPr/>
                    <a:lstStyle/>
                    <a:p>
                      <a:r>
                        <a:rPr lang="en-CA" sz="1600" dirty="0"/>
                        <a:t>Très probable/Élevé</a:t>
                      </a:r>
                    </a:p>
                  </a:txBody>
                  <a:tcPr marT="45733" marB="45733">
                    <a:solidFill>
                      <a:srgbClr val="C00000">
                        <a:alpha val="30000"/>
                      </a:srgbClr>
                    </a:solidFill>
                  </a:tcPr>
                </a:tc>
                <a:tc>
                  <a:txBody>
                    <a:bodyPr/>
                    <a:lstStyle/>
                    <a:p>
                      <a:r>
                        <a:rPr lang="en-CA" sz="1600" dirty="0"/>
                        <a:t>Grave/Élevé</a:t>
                      </a:r>
                    </a:p>
                  </a:txBody>
                  <a:tcPr marT="45733" marB="45733">
                    <a:solidFill>
                      <a:srgbClr val="C00000">
                        <a:alpha val="30000"/>
                      </a:srgbClr>
                    </a:solidFill>
                  </a:tcPr>
                </a:tc>
                <a:extLst>
                  <a:ext uri="{0D108BD9-81ED-4DB2-BD59-A6C34878D82A}">
                    <a16:rowId xmlns:a16="http://schemas.microsoft.com/office/drawing/2014/main" val="10010"/>
                  </a:ext>
                </a:extLst>
              </a:tr>
            </a:tbl>
          </a:graphicData>
        </a:graphic>
      </p:graphicFrame>
      <p:sp>
        <p:nvSpPr>
          <p:cNvPr id="38965" name="Slide Number Placeholder 4">
            <a:extLst>
              <a:ext uri="{FF2B5EF4-FFF2-40B4-BE49-F238E27FC236}">
                <a16:creationId xmlns:a16="http://schemas.microsoft.com/office/drawing/2014/main" id="{62545357-8472-28EC-5898-C1835776219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2597DAC-B293-413D-A3FE-0ACC35111F9D}" type="slidenum">
              <a:rPr lang="en-US" altLang="en-US" smtClean="0">
                <a:solidFill>
                  <a:srgbClr val="898989"/>
                </a:solidFill>
              </a:rPr>
              <a:t>12</a:t>
            </a:fld>
            <a:endParaRPr lang="en-US" altLang="en-US">
              <a:solidFill>
                <a:srgbClr val="898989"/>
              </a:solidFill>
            </a:endParaRPr>
          </a:p>
        </p:txBody>
      </p:sp>
      <p:graphicFrame>
        <p:nvGraphicFramePr>
          <p:cNvPr id="7" name="Content Placeholder 5">
            <a:extLst>
              <a:ext uri="{FF2B5EF4-FFF2-40B4-BE49-F238E27FC236}">
                <a16:creationId xmlns:a16="http://schemas.microsoft.com/office/drawing/2014/main" id="{8AED2399-EADB-74D0-D041-2AD8976706A4}"/>
              </a:ext>
            </a:extLst>
          </p:cNvPr>
          <p:cNvGraphicFramePr>
            <a:graphicFrameLocks/>
          </p:cNvGraphicFramePr>
          <p:nvPr>
            <p:extLst>
              <p:ext uri="{D42A27DB-BD31-4B8C-83A1-F6EECF244321}">
                <p14:modId xmlns:p14="http://schemas.microsoft.com/office/powerpoint/2010/main" val="2226934524"/>
              </p:ext>
            </p:extLst>
          </p:nvPr>
        </p:nvGraphicFramePr>
        <p:xfrm>
          <a:off x="6283325" y="1325563"/>
          <a:ext cx="5626099" cy="4600575"/>
        </p:xfrm>
        <a:graphic>
          <a:graphicData uri="http://schemas.openxmlformats.org/drawingml/2006/table">
            <a:tbl>
              <a:tblPr firstRow="1" bandRow="1">
                <a:tableStyleId>{616DA210-FB5B-4158-B5E0-FEB733F419BA}</a:tableStyleId>
              </a:tblPr>
              <a:tblGrid>
                <a:gridCol w="1454433">
                  <a:extLst>
                    <a:ext uri="{9D8B030D-6E8A-4147-A177-3AD203B41FA5}">
                      <a16:colId xmlns:a16="http://schemas.microsoft.com/office/drawing/2014/main" val="20000"/>
                    </a:ext>
                  </a:extLst>
                </a:gridCol>
                <a:gridCol w="2192655">
                  <a:extLst>
                    <a:ext uri="{9D8B030D-6E8A-4147-A177-3AD203B41FA5}">
                      <a16:colId xmlns:a16="http://schemas.microsoft.com/office/drawing/2014/main" val="20001"/>
                    </a:ext>
                  </a:extLst>
                </a:gridCol>
                <a:gridCol w="1979011">
                  <a:extLst>
                    <a:ext uri="{9D8B030D-6E8A-4147-A177-3AD203B41FA5}">
                      <a16:colId xmlns:a16="http://schemas.microsoft.com/office/drawing/2014/main" val="20002"/>
                    </a:ext>
                  </a:extLst>
                </a:gridCol>
              </a:tblGrid>
              <a:tr h="335289">
                <a:tc>
                  <a:txBody>
                    <a:bodyPr/>
                    <a:lstStyle/>
                    <a:p>
                      <a:r>
                        <a:rPr lang="en-CA" sz="1600" dirty="0"/>
                        <a:t>Pays</a:t>
                      </a:r>
                    </a:p>
                  </a:txBody>
                  <a:tcPr marT="45721" marB="45721"/>
                </a:tc>
                <a:tc>
                  <a:txBody>
                    <a:bodyPr/>
                    <a:lstStyle/>
                    <a:p>
                      <a:r>
                        <a:rPr lang="en-CA" sz="1600" dirty="0"/>
                        <a:t>Probabilité/Incertitude</a:t>
                      </a:r>
                    </a:p>
                  </a:txBody>
                  <a:tcPr marT="45721" marB="45721"/>
                </a:tc>
                <a:tc>
                  <a:txBody>
                    <a:bodyPr/>
                    <a:lstStyle/>
                    <a:p>
                      <a:r>
                        <a:rPr lang="en-CA" sz="1600" dirty="0"/>
                        <a:t>Impact/Incertitude</a:t>
                      </a:r>
                    </a:p>
                  </a:txBody>
                  <a:tcPr marT="45721" marB="45721"/>
                </a:tc>
                <a:extLst>
                  <a:ext uri="{0D108BD9-81ED-4DB2-BD59-A6C34878D82A}">
                    <a16:rowId xmlns:a16="http://schemas.microsoft.com/office/drawing/2014/main" val="10000"/>
                  </a:ext>
                </a:extLst>
              </a:tr>
              <a:tr h="335289">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Oman</a:t>
                      </a:r>
                    </a:p>
                  </a:txBody>
                  <a:tcPr marL="9525" marR="9525" marT="9525" marB="9525" anchor="ctr">
                    <a:solidFill>
                      <a:srgbClr val="C00000">
                        <a:alpha val="5000"/>
                      </a:srgbClr>
                    </a:solidFill>
                  </a:tcPr>
                </a:tc>
                <a:tc>
                  <a:txBody>
                    <a:bodyPr/>
                    <a:lstStyle/>
                    <a:p>
                      <a:r>
                        <a:rPr lang="en-CA" sz="1600" dirty="0"/>
                        <a:t>Probable/Modéré</a:t>
                      </a:r>
                    </a:p>
                  </a:txBody>
                  <a:tcPr marT="45721" marB="45721">
                    <a:solidFill>
                      <a:srgbClr val="C00000">
                        <a:alpha val="5000"/>
                      </a:srgbClr>
                    </a:solidFill>
                  </a:tcPr>
                </a:tc>
                <a:tc>
                  <a:txBody>
                    <a:bodyPr/>
                    <a:lstStyle/>
                    <a:p>
                      <a:r>
                        <a:rPr lang="en-CA" sz="1600" dirty="0"/>
                        <a:t>Faible/Modéré</a:t>
                      </a:r>
                    </a:p>
                  </a:txBody>
                  <a:tcPr marT="45721" marB="45721">
                    <a:solidFill>
                      <a:srgbClr val="C00000">
                        <a:alpha val="5000"/>
                      </a:srgbClr>
                    </a:solidFill>
                  </a:tcPr>
                </a:tc>
                <a:extLst>
                  <a:ext uri="{0D108BD9-81ED-4DB2-BD59-A6C34878D82A}">
                    <a16:rowId xmlns:a16="http://schemas.microsoft.com/office/drawing/2014/main" val="10001"/>
                  </a:ext>
                </a:extLst>
              </a:tr>
              <a:tr h="335289">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Pakistan</a:t>
                      </a:r>
                    </a:p>
                  </a:txBody>
                  <a:tcPr marL="9525" marR="9525" marT="9525" marB="9525" anchor="ctr">
                    <a:solidFill>
                      <a:srgbClr val="C00000">
                        <a:alpha val="5000"/>
                      </a:srgbClr>
                    </a:solidFill>
                  </a:tcPr>
                </a:tc>
                <a:tc>
                  <a:txBody>
                    <a:bodyPr/>
                    <a:lstStyle/>
                    <a:p>
                      <a:r>
                        <a:rPr lang="en-CA" sz="1600" dirty="0"/>
                        <a:t>Probable/Modéré</a:t>
                      </a:r>
                    </a:p>
                  </a:txBody>
                  <a:tcPr marT="45721" marB="45721">
                    <a:solidFill>
                      <a:srgbClr val="C00000">
                        <a:alpha val="5000"/>
                      </a:srgbClr>
                    </a:solidFill>
                  </a:tcPr>
                </a:tc>
                <a:tc>
                  <a:txBody>
                    <a:bodyPr/>
                    <a:lstStyle/>
                    <a:p>
                      <a:r>
                        <a:rPr lang="en-CA" sz="1600" dirty="0"/>
                        <a:t>Sévère/Modéré</a:t>
                      </a:r>
                    </a:p>
                  </a:txBody>
                  <a:tcPr marT="45721" marB="45721">
                    <a:solidFill>
                      <a:srgbClr val="C00000">
                        <a:alpha val="5000"/>
                      </a:srgbClr>
                    </a:solidFill>
                  </a:tcPr>
                </a:tc>
                <a:extLst>
                  <a:ext uri="{0D108BD9-81ED-4DB2-BD59-A6C34878D82A}">
                    <a16:rowId xmlns:a16="http://schemas.microsoft.com/office/drawing/2014/main" val="10002"/>
                  </a:ext>
                </a:extLst>
              </a:tr>
              <a:tr h="335289">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Qatar</a:t>
                      </a:r>
                    </a:p>
                  </a:txBody>
                  <a:tcPr marL="9525" marR="9525" marT="9525" marB="9525" anchor="ctr">
                    <a:solidFill>
                      <a:srgbClr val="C00000">
                        <a:alpha val="5000"/>
                      </a:srgbClr>
                    </a:solidFill>
                  </a:tcPr>
                </a:tc>
                <a:tc>
                  <a:txBody>
                    <a:bodyPr/>
                    <a:lstStyle/>
                    <a:p>
                      <a:r>
                        <a:rPr lang="en-CA" sz="1600" dirty="0"/>
                        <a:t>Probable/Faible</a:t>
                      </a:r>
                    </a:p>
                  </a:txBody>
                  <a:tcPr marT="45721" marB="45721">
                    <a:solidFill>
                      <a:srgbClr val="C00000">
                        <a:alpha val="5000"/>
                      </a:srgbClr>
                    </a:solidFill>
                  </a:tcPr>
                </a:tc>
                <a:tc>
                  <a:txBody>
                    <a:bodyPr/>
                    <a:lstStyle/>
                    <a:p>
                      <a:r>
                        <a:rPr lang="en-CA" sz="1600" dirty="0"/>
                        <a:t>Faible/Faible</a:t>
                      </a:r>
                    </a:p>
                  </a:txBody>
                  <a:tcPr marT="45721" marB="45721">
                    <a:solidFill>
                      <a:srgbClr val="C00000">
                        <a:alpha val="5000"/>
                      </a:srgbClr>
                    </a:solidFill>
                  </a:tcPr>
                </a:tc>
                <a:extLst>
                  <a:ext uri="{0D108BD9-81ED-4DB2-BD59-A6C34878D82A}">
                    <a16:rowId xmlns:a16="http://schemas.microsoft.com/office/drawing/2014/main" val="10003"/>
                  </a:ext>
                </a:extLst>
              </a:tr>
              <a:tr h="563388">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Fédération de Russie</a:t>
                      </a:r>
                    </a:p>
                  </a:txBody>
                  <a:tcPr marL="9525" marR="9525" marT="9525" marB="9525" anchor="ctr">
                    <a:solidFill>
                      <a:srgbClr val="C00000">
                        <a:alpha val="5000"/>
                      </a:srgbClr>
                    </a:solidFill>
                  </a:tcPr>
                </a:tc>
                <a:tc>
                  <a:txBody>
                    <a:bodyPr/>
                    <a:lstStyle/>
                    <a:p>
                      <a:r>
                        <a:rPr lang="en-CA" sz="1600" dirty="0"/>
                        <a:t>Probable/Élevé</a:t>
                      </a:r>
                    </a:p>
                  </a:txBody>
                  <a:tcPr marT="45721" marB="45721">
                    <a:solidFill>
                      <a:srgbClr val="C00000">
                        <a:alpha val="5000"/>
                      </a:srgbClr>
                    </a:solidFill>
                  </a:tcPr>
                </a:tc>
                <a:tc>
                  <a:txBody>
                    <a:bodyPr/>
                    <a:lstStyle/>
                    <a:p>
                      <a:r>
                        <a:rPr lang="en-CA" sz="1600" dirty="0"/>
                        <a:t>Modéré/Modéré</a:t>
                      </a:r>
                    </a:p>
                  </a:txBody>
                  <a:tcPr marT="45721" marB="45721">
                    <a:solidFill>
                      <a:srgbClr val="C00000">
                        <a:alpha val="5000"/>
                      </a:srgbClr>
                    </a:solidFill>
                  </a:tcPr>
                </a:tc>
                <a:extLst>
                  <a:ext uri="{0D108BD9-81ED-4DB2-BD59-A6C34878D82A}">
                    <a16:rowId xmlns:a16="http://schemas.microsoft.com/office/drawing/2014/main" val="10004"/>
                  </a:ext>
                </a:extLst>
              </a:tr>
              <a:tr h="335289">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Arabie saoudite</a:t>
                      </a:r>
                    </a:p>
                  </a:txBody>
                  <a:tcPr marL="9525" marR="9525" marT="9525" marB="9525" anchor="ctr">
                    <a:solidFill>
                      <a:srgbClr val="C00000">
                        <a:alpha val="5000"/>
                      </a:srgbClr>
                    </a:solidFill>
                  </a:tcPr>
                </a:tc>
                <a:tc>
                  <a:txBody>
                    <a:bodyPr/>
                    <a:lstStyle/>
                    <a:p>
                      <a:r>
                        <a:rPr lang="en-CA" sz="1600" dirty="0"/>
                        <a:t>Probable/Élevé</a:t>
                      </a:r>
                    </a:p>
                  </a:txBody>
                  <a:tcPr marT="45721" marB="45721">
                    <a:solidFill>
                      <a:srgbClr val="C00000">
                        <a:alpha val="5000"/>
                      </a:srgbClr>
                    </a:solidFill>
                  </a:tcPr>
                </a:tc>
                <a:tc>
                  <a:txBody>
                    <a:bodyPr/>
                    <a:lstStyle/>
                    <a:p>
                      <a:r>
                        <a:rPr lang="en-CA" sz="1600" dirty="0"/>
                        <a:t>Modéré/Modéré</a:t>
                      </a:r>
                    </a:p>
                  </a:txBody>
                  <a:tcPr marT="45721" marB="45721">
                    <a:solidFill>
                      <a:srgbClr val="C00000">
                        <a:alpha val="5000"/>
                      </a:srgbClr>
                    </a:solidFill>
                  </a:tcPr>
                </a:tc>
                <a:extLst>
                  <a:ext uri="{0D108BD9-81ED-4DB2-BD59-A6C34878D82A}">
                    <a16:rowId xmlns:a16="http://schemas.microsoft.com/office/drawing/2014/main" val="10005"/>
                  </a:ext>
                </a:extLst>
              </a:tr>
              <a:tr h="563388">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République arabe syrienne</a:t>
                      </a:r>
                    </a:p>
                  </a:txBody>
                  <a:tcPr marL="9525" marR="9525" marT="9525" marB="9525" anchor="ctr">
                    <a:solidFill>
                      <a:srgbClr val="C00000">
                        <a:alpha val="30000"/>
                      </a:srgbClr>
                    </a:solidFill>
                  </a:tcPr>
                </a:tc>
                <a:tc>
                  <a:txBody>
                    <a:bodyPr/>
                    <a:lstStyle/>
                    <a:p>
                      <a:r>
                        <a:rPr lang="en-CA" sz="1600" dirty="0"/>
                        <a:t>Très probable/Élevé</a:t>
                      </a:r>
                    </a:p>
                  </a:txBody>
                  <a:tcPr marT="45721" marB="45721">
                    <a:solidFill>
                      <a:srgbClr val="C00000">
                        <a:alpha val="30000"/>
                      </a:srgbClr>
                    </a:solidFill>
                  </a:tcPr>
                </a:tc>
                <a:tc>
                  <a:txBody>
                    <a:bodyPr/>
                    <a:lstStyle/>
                    <a:p>
                      <a:r>
                        <a:rPr lang="en-CA" sz="1600" dirty="0"/>
                        <a:t>Grave/Élevé</a:t>
                      </a:r>
                    </a:p>
                  </a:txBody>
                  <a:tcPr marT="45721" marB="45721">
                    <a:solidFill>
                      <a:srgbClr val="C00000">
                        <a:alpha val="30000"/>
                      </a:srgbClr>
                    </a:solidFill>
                  </a:tcPr>
                </a:tc>
                <a:extLst>
                  <a:ext uri="{0D108BD9-81ED-4DB2-BD59-A6C34878D82A}">
                    <a16:rowId xmlns:a16="http://schemas.microsoft.com/office/drawing/2014/main" val="10006"/>
                  </a:ext>
                </a:extLst>
              </a:tr>
              <a:tr h="335289">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Turkménistan</a:t>
                      </a:r>
                    </a:p>
                  </a:txBody>
                  <a:tcPr marL="9525" marR="9525" marT="9525" marB="9525" anchor="ctr">
                    <a:solidFill>
                      <a:srgbClr val="C00000">
                        <a:alpha val="5000"/>
                      </a:srgbClr>
                    </a:solidFill>
                  </a:tcPr>
                </a:tc>
                <a:tc>
                  <a:txBody>
                    <a:bodyPr/>
                    <a:lstStyle/>
                    <a:p>
                      <a:r>
                        <a:rPr lang="en-CA" sz="1600" dirty="0"/>
                        <a:t>Probable/Élevé</a:t>
                      </a:r>
                    </a:p>
                  </a:txBody>
                  <a:tcPr marT="45721" marB="45721">
                    <a:solidFill>
                      <a:srgbClr val="C00000">
                        <a:alpha val="5000"/>
                      </a:srgbClr>
                    </a:solidFill>
                  </a:tcPr>
                </a:tc>
                <a:tc>
                  <a:txBody>
                    <a:bodyPr/>
                    <a:lstStyle/>
                    <a:p>
                      <a:r>
                        <a:rPr lang="en-CA" sz="1600" dirty="0"/>
                        <a:t>Modéré/Élevé</a:t>
                      </a:r>
                    </a:p>
                  </a:txBody>
                  <a:tcPr marT="45721" marB="45721">
                    <a:solidFill>
                      <a:srgbClr val="C00000">
                        <a:alpha val="5000"/>
                      </a:srgbClr>
                    </a:solidFill>
                  </a:tcPr>
                </a:tc>
                <a:extLst>
                  <a:ext uri="{0D108BD9-81ED-4DB2-BD59-A6C34878D82A}">
                    <a16:rowId xmlns:a16="http://schemas.microsoft.com/office/drawing/2014/main" val="10007"/>
                  </a:ext>
                </a:extLst>
              </a:tr>
              <a:tr h="563388">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Émirats arabes unis</a:t>
                      </a:r>
                    </a:p>
                  </a:txBody>
                  <a:tcPr marL="9525" marR="9525" marT="9525" marB="9525" anchor="ctr">
                    <a:solidFill>
                      <a:schemeClr val="bg1">
                        <a:lumMod val="85000"/>
                      </a:schemeClr>
                    </a:solidFill>
                  </a:tcPr>
                </a:tc>
                <a:tc>
                  <a:txBody>
                    <a:bodyPr/>
                    <a:lstStyle/>
                    <a:p>
                      <a:r>
                        <a:rPr lang="en-CA" sz="1600" dirty="0"/>
                        <a:t>Peu probable/Modéré</a:t>
                      </a:r>
                    </a:p>
                  </a:txBody>
                  <a:tcPr marT="45721" marB="45721">
                    <a:solidFill>
                      <a:schemeClr val="bg1">
                        <a:lumMod val="85000"/>
                      </a:schemeClr>
                    </a:solidFill>
                  </a:tcPr>
                </a:tc>
                <a:tc>
                  <a:txBody>
                    <a:bodyPr/>
                    <a:lstStyle/>
                    <a:p>
                      <a:r>
                        <a:rPr lang="en-CA" sz="1600" dirty="0"/>
                        <a:t>Faible/Faible</a:t>
                      </a:r>
                    </a:p>
                  </a:txBody>
                  <a:tcPr marT="45721" marB="45721">
                    <a:solidFill>
                      <a:schemeClr val="bg1">
                        <a:lumMod val="85000"/>
                      </a:schemeClr>
                    </a:solidFill>
                  </a:tcPr>
                </a:tc>
                <a:extLst>
                  <a:ext uri="{0D108BD9-81ED-4DB2-BD59-A6C34878D82A}">
                    <a16:rowId xmlns:a16="http://schemas.microsoft.com/office/drawing/2014/main" val="10008"/>
                  </a:ext>
                </a:extLst>
              </a:tr>
              <a:tr h="563388">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Cisjordanie et bande de Gaza</a:t>
                      </a:r>
                    </a:p>
                  </a:txBody>
                  <a:tcPr marL="9525" marR="9525" marT="9525" marB="9525" anchor="ctr">
                    <a:solidFill>
                      <a:srgbClr val="C00000">
                        <a:alpha val="5000"/>
                      </a:srgbClr>
                    </a:solidFill>
                  </a:tcPr>
                </a:tc>
                <a:tc>
                  <a:txBody>
                    <a:bodyPr/>
                    <a:lstStyle/>
                    <a:p>
                      <a:r>
                        <a:rPr lang="en-CA" sz="1600" dirty="0"/>
                        <a:t>Probable/Élevé</a:t>
                      </a:r>
                    </a:p>
                  </a:txBody>
                  <a:tcPr marT="45721" marB="45721">
                    <a:solidFill>
                      <a:srgbClr val="C00000">
                        <a:alpha val="5000"/>
                      </a:srgbClr>
                    </a:solidFill>
                  </a:tcPr>
                </a:tc>
                <a:tc>
                  <a:txBody>
                    <a:bodyPr/>
                    <a:lstStyle/>
                    <a:p>
                      <a:r>
                        <a:rPr lang="en-CA" sz="1600" dirty="0"/>
                        <a:t>Modéré/Élevé</a:t>
                      </a:r>
                    </a:p>
                  </a:txBody>
                  <a:tcPr marT="45721" marB="45721">
                    <a:solidFill>
                      <a:srgbClr val="C00000">
                        <a:alpha val="5000"/>
                      </a:srgbClr>
                    </a:solidFill>
                  </a:tcPr>
                </a:tc>
                <a:extLst>
                  <a:ext uri="{0D108BD9-81ED-4DB2-BD59-A6C34878D82A}">
                    <a16:rowId xmlns:a16="http://schemas.microsoft.com/office/drawing/2014/main" val="10009"/>
                  </a:ext>
                </a:extLst>
              </a:tr>
              <a:tr h="335289">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Yémen</a:t>
                      </a:r>
                    </a:p>
                  </a:txBody>
                  <a:tcPr marL="9525" marR="9525" marT="9525" marB="9525" anchor="ctr">
                    <a:solidFill>
                      <a:srgbClr val="C00000">
                        <a:alpha val="30000"/>
                      </a:srgbClr>
                    </a:solidFill>
                  </a:tcPr>
                </a:tc>
                <a:tc>
                  <a:txBody>
                    <a:bodyPr/>
                    <a:lstStyle/>
                    <a:p>
                      <a:r>
                        <a:rPr lang="en-CA" sz="1600" dirty="0"/>
                        <a:t>Très probable/Élevé</a:t>
                      </a:r>
                    </a:p>
                  </a:txBody>
                  <a:tcPr marT="45721" marB="45721">
                    <a:solidFill>
                      <a:srgbClr val="C00000">
                        <a:alpha val="30000"/>
                      </a:srgbClr>
                    </a:solidFill>
                  </a:tcPr>
                </a:tc>
                <a:tc>
                  <a:txBody>
                    <a:bodyPr/>
                    <a:lstStyle/>
                    <a:p>
                      <a:r>
                        <a:rPr lang="en-CA" sz="1600" dirty="0"/>
                        <a:t>Grave/Élevé</a:t>
                      </a:r>
                    </a:p>
                  </a:txBody>
                  <a:tcPr marT="45721" marB="45721">
                    <a:solidFill>
                      <a:srgbClr val="C00000">
                        <a:alpha val="30000"/>
                      </a:srgbClr>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B3107-9038-4232-F7A5-CFBF09709055}"/>
              </a:ext>
            </a:extLst>
          </p:cNvPr>
          <p:cNvSpPr>
            <a:spLocks noGrp="1"/>
          </p:cNvSpPr>
          <p:nvPr>
            <p:ph type="title"/>
          </p:nvPr>
        </p:nvSpPr>
        <p:spPr>
          <a:xfrm>
            <a:off x="0" y="-296350"/>
            <a:ext cx="5555226" cy="1325563"/>
          </a:xfrm>
        </p:spPr>
        <p:txBody>
          <a:bodyPr/>
          <a:lstStyle/>
          <a:p>
            <a:r>
              <a:rPr lang="en-CA" sz="3600" dirty="0"/>
              <a:t>Peste des petits ruminants</a:t>
            </a:r>
          </a:p>
        </p:txBody>
      </p:sp>
      <p:sp>
        <p:nvSpPr>
          <p:cNvPr id="3" name="Content Placeholder 2">
            <a:extLst>
              <a:ext uri="{FF2B5EF4-FFF2-40B4-BE49-F238E27FC236}">
                <a16:creationId xmlns:a16="http://schemas.microsoft.com/office/drawing/2014/main" id="{3EEC6567-2B28-D9C2-0B5D-B1F0D5838161}"/>
              </a:ext>
            </a:extLst>
          </p:cNvPr>
          <p:cNvSpPr>
            <a:spLocks noGrp="1"/>
          </p:cNvSpPr>
          <p:nvPr>
            <p:ph sz="half" idx="1"/>
          </p:nvPr>
        </p:nvSpPr>
        <p:spPr>
          <a:xfrm>
            <a:off x="186812" y="621506"/>
            <a:ext cx="5642487" cy="3043031"/>
          </a:xfrm>
        </p:spPr>
        <p:txBody>
          <a:bodyPr/>
          <a:lstStyle/>
          <a:p>
            <a:r>
              <a:rPr lang="en-CA" dirty="0">
                <a:hlinkClick r:id="rId3"/>
              </a:rPr>
              <a:t>La Croatie </a:t>
            </a:r>
            <a:r>
              <a:rPr lang="en-CA" dirty="0"/>
              <a:t>a signalé ses premiers cas de PPR </a:t>
            </a:r>
          </a:p>
          <a:p>
            <a:pPr lvl="1"/>
            <a:r>
              <a:rPr lang="en-CA" i="1" dirty="0"/>
              <a:t>« Les informations recueillies jusqu'à présent sur les activités illégales indiquent un moyen possible pour le virus de pénétrer dans l'installation »</a:t>
            </a:r>
          </a:p>
          <a:p>
            <a:r>
              <a:rPr lang="en-CA" dirty="0"/>
              <a:t>La Roumanie et la Grèce toujours touchées</a:t>
            </a:r>
            <a:endParaRPr lang="en-CA" dirty="0">
              <a:hlinkClick r:id="rId3"/>
            </a:endParaRPr>
          </a:p>
          <a:p>
            <a:pPr lvl="1"/>
            <a:endParaRPr lang="en-CA" i="1" dirty="0"/>
          </a:p>
        </p:txBody>
      </p:sp>
      <p:sp>
        <p:nvSpPr>
          <p:cNvPr id="18" name="Content Placeholder 17">
            <a:extLst>
              <a:ext uri="{FF2B5EF4-FFF2-40B4-BE49-F238E27FC236}">
                <a16:creationId xmlns:a16="http://schemas.microsoft.com/office/drawing/2014/main" id="{17D84FEC-88B0-7612-9F78-89B47CF8BFE6}"/>
              </a:ext>
            </a:extLst>
          </p:cNvPr>
          <p:cNvSpPr>
            <a:spLocks noGrp="1"/>
          </p:cNvSpPr>
          <p:nvPr>
            <p:ph sz="half" idx="2"/>
          </p:nvPr>
        </p:nvSpPr>
        <p:spPr>
          <a:xfrm>
            <a:off x="6172200" y="146980"/>
            <a:ext cx="5181600" cy="4351338"/>
          </a:xfrm>
        </p:spPr>
        <p:txBody>
          <a:bodyPr/>
          <a:lstStyle/>
          <a:p>
            <a:r>
              <a:rPr lang="en-CA" dirty="0">
                <a:hlinkClick r:id="rId4"/>
              </a:rPr>
              <a:t>WAHIS </a:t>
            </a:r>
            <a:r>
              <a:rPr lang="en-CA" dirty="0"/>
              <a:t>Vietnam</a:t>
            </a:r>
            <a:endParaRPr lang="en-CA" i="1" dirty="0"/>
          </a:p>
          <a:p>
            <a:pPr lvl="1"/>
            <a:r>
              <a:rPr lang="en-CA" sz="2000" i="1" dirty="0"/>
              <a:t>Premiers cas signalés au Vietnam, mais le pays est entouré de pays dont le statut sanitaire n'est pas officiellement déclaré</a:t>
            </a:r>
            <a:endParaRPr lang="en-CA" sz="2000" dirty="0">
              <a:ea typeface="Calibri"/>
              <a:cs typeface="Calibri"/>
            </a:endParaRPr>
          </a:p>
          <a:p>
            <a:endParaRPr lang="en-CA" dirty="0"/>
          </a:p>
        </p:txBody>
      </p:sp>
      <p:sp>
        <p:nvSpPr>
          <p:cNvPr id="5" name="Slide Number Placeholder 4">
            <a:extLst>
              <a:ext uri="{FF2B5EF4-FFF2-40B4-BE49-F238E27FC236}">
                <a16:creationId xmlns:a16="http://schemas.microsoft.com/office/drawing/2014/main" id="{0D0ED962-9E03-A4EA-7025-A825AD3BB4FA}"/>
              </a:ext>
            </a:extLst>
          </p:cNvPr>
          <p:cNvSpPr>
            <a:spLocks noGrp="1"/>
          </p:cNvSpPr>
          <p:nvPr>
            <p:ph type="sldNum" sz="quarter" idx="10"/>
          </p:nvPr>
        </p:nvSpPr>
        <p:spPr/>
        <p:txBody>
          <a:bodyPr/>
          <a:lstStyle/>
          <a:p>
            <a:pPr>
              <a:defRPr/>
            </a:pPr>
            <a:fld id="{222C2B47-41F2-42A5-AA41-34CCD9669551}" type="slidenum">
              <a:rPr lang="en-US" smtClean="0"/>
              <a:t>13</a:t>
            </a:fld>
            <a:endParaRPr lang="en-US"/>
          </a:p>
        </p:txBody>
      </p:sp>
      <p:pic>
        <p:nvPicPr>
          <p:cNvPr id="15" name="Picture 14">
            <a:extLst>
              <a:ext uri="{FF2B5EF4-FFF2-40B4-BE49-F238E27FC236}">
                <a16:creationId xmlns:a16="http://schemas.microsoft.com/office/drawing/2014/main" id="{DE8D8639-FCA8-D94F-EF8B-789CCB3579C1}"/>
              </a:ext>
            </a:extLst>
          </p:cNvPr>
          <p:cNvPicPr>
            <a:picLocks noChangeAspect="1"/>
          </p:cNvPicPr>
          <p:nvPr/>
        </p:nvPicPr>
        <p:blipFill>
          <a:blip r:embed="rId5"/>
          <a:stretch>
            <a:fillRect/>
          </a:stretch>
        </p:blipFill>
        <p:spPr>
          <a:xfrm>
            <a:off x="838200" y="3645909"/>
            <a:ext cx="4791074" cy="3143692"/>
          </a:xfrm>
          <a:prstGeom prst="rect">
            <a:avLst/>
          </a:prstGeom>
          <a:ln>
            <a:solidFill>
              <a:schemeClr val="tx1"/>
            </a:solid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E488A3E0-2431-9FAE-9014-4AE7BF03B8D8}"/>
              </a:ext>
            </a:extLst>
          </p:cNvPr>
          <p:cNvPicPr>
            <a:picLocks noChangeAspect="1"/>
          </p:cNvPicPr>
          <p:nvPr/>
        </p:nvPicPr>
        <p:blipFill>
          <a:blip r:embed="rId6"/>
          <a:stretch>
            <a:fillRect/>
          </a:stretch>
        </p:blipFill>
        <p:spPr>
          <a:xfrm>
            <a:off x="7315364" y="1584135"/>
            <a:ext cx="3612422" cy="4634424"/>
          </a:xfrm>
          <a:prstGeom prst="rect">
            <a:avLst/>
          </a:prstGeom>
          <a:ln>
            <a:solidFill>
              <a:schemeClr val="tx1"/>
            </a:solid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322D8D58-07C2-D765-4E5B-5123CCE80F8C}"/>
              </a:ext>
            </a:extLst>
          </p:cNvPr>
          <p:cNvSpPr txBox="1"/>
          <p:nvPr/>
        </p:nvSpPr>
        <p:spPr>
          <a:xfrm>
            <a:off x="5938688" y="6187003"/>
            <a:ext cx="3014812" cy="523220"/>
          </a:xfrm>
          <a:prstGeom prst="rect">
            <a:avLst/>
          </a:prstGeom>
          <a:noFill/>
        </p:spPr>
        <p:txBody>
          <a:bodyPr wrap="square">
            <a:spAutoFit/>
          </a:bodyPr>
          <a:lstStyle/>
          <a:p>
            <a:r>
              <a:rPr lang="en-CA" sz="1400" dirty="0">
                <a:hlinkClick r:id="rId7"/>
              </a:rPr>
              <a:t>Peste des petits ruminants - OIE - Organisation mondiale de la santé animale</a:t>
            </a:r>
            <a:endParaRPr lang="en-CA" sz="1400" dirty="0"/>
          </a:p>
        </p:txBody>
      </p:sp>
      <p:sp>
        <p:nvSpPr>
          <p:cNvPr id="4" name="Arrow: Right 3">
            <a:extLst>
              <a:ext uri="{FF2B5EF4-FFF2-40B4-BE49-F238E27FC236}">
                <a16:creationId xmlns:a16="http://schemas.microsoft.com/office/drawing/2014/main" id="{9CDAAB8D-4804-80CE-C0B4-2E15820BD18D}"/>
              </a:ext>
            </a:extLst>
          </p:cNvPr>
          <p:cNvSpPr/>
          <p:nvPr/>
        </p:nvSpPr>
        <p:spPr>
          <a:xfrm rot="12056874">
            <a:off x="7748939" y="3599951"/>
            <a:ext cx="410135" cy="235875"/>
          </a:xfrm>
          <a:prstGeom prst="rightArrow">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57019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F9A8-D02B-357F-9B5D-6BB39C18A595}"/>
              </a:ext>
            </a:extLst>
          </p:cNvPr>
          <p:cNvSpPr>
            <a:spLocks noGrp="1"/>
          </p:cNvSpPr>
          <p:nvPr>
            <p:ph type="title"/>
          </p:nvPr>
        </p:nvSpPr>
        <p:spPr>
          <a:xfrm>
            <a:off x="81805" y="428385"/>
            <a:ext cx="10515600" cy="662781"/>
          </a:xfrm>
        </p:spPr>
        <p:txBody>
          <a:bodyPr/>
          <a:lstStyle/>
          <a:p>
            <a:r>
              <a:rPr lang="en-CA" dirty="0"/>
              <a:t>Résultats scientifiques</a:t>
            </a:r>
          </a:p>
        </p:txBody>
      </p:sp>
      <p:sp>
        <p:nvSpPr>
          <p:cNvPr id="3" name="Content Placeholder 2">
            <a:extLst>
              <a:ext uri="{FF2B5EF4-FFF2-40B4-BE49-F238E27FC236}">
                <a16:creationId xmlns:a16="http://schemas.microsoft.com/office/drawing/2014/main" id="{37BDDF0C-F23B-2E19-C421-1C377E5BC4EC}"/>
              </a:ext>
            </a:extLst>
          </p:cNvPr>
          <p:cNvSpPr>
            <a:spLocks noGrp="1"/>
          </p:cNvSpPr>
          <p:nvPr>
            <p:ph sz="half" idx="1"/>
          </p:nvPr>
        </p:nvSpPr>
        <p:spPr>
          <a:xfrm>
            <a:off x="225287" y="1125648"/>
            <a:ext cx="10924494" cy="4606703"/>
          </a:xfrm>
        </p:spPr>
        <p:txBody>
          <a:bodyPr/>
          <a:lstStyle/>
          <a:p>
            <a:r>
              <a:rPr lang="en-CA" sz="2400" dirty="0">
                <a:hlinkClick r:id="rId3"/>
              </a:rPr>
              <a:t>Étude de la distribution des récepteurs du virus de la grippe A dans la glande mammaire lactante du bétail domestique et dans le tissu mammaire humain - Journal of Dairy Science</a:t>
            </a:r>
            <a:endParaRPr lang="en-CA" sz="2400" dirty="0"/>
          </a:p>
          <a:p>
            <a:r>
              <a:rPr lang="en-CA" sz="2400" dirty="0">
                <a:hlinkClick r:id="rId4"/>
              </a:rPr>
              <a:t>Ensemble de données spatio-temporelles (2009-2012) sur les espèces Culicoides, vecteurs de virus chez le bétail, en France | Scientific Data</a:t>
            </a:r>
            <a:endParaRPr lang="en-CA" sz="2400" dirty="0"/>
          </a:p>
          <a:p>
            <a:r>
              <a:rPr lang="en-CA" sz="2400" dirty="0">
                <a:hlinkClick r:id="rId5"/>
              </a:rPr>
              <a:t>Évaluation des tendances de la fièvre aphteuse en Turquie entre 2005 et 2025 - Pedro Mil-Homens - 2025 - Transboundary and Emerging Diseases - Wiley Online Library</a:t>
            </a:r>
            <a:endParaRPr lang="en-CA" sz="2400" dirty="0"/>
          </a:p>
          <a:p>
            <a:r>
              <a:rPr lang="en-CA" sz="2400" dirty="0">
                <a:hlinkClick r:id="rId6"/>
              </a:rPr>
              <a:t>Variabilité et recombinaison du virus de la fièvre aphteuse dans les exploitations laitières au Pakistan </a:t>
            </a:r>
            <a:r>
              <a:rPr lang="en-CA" sz="2400" dirty="0">
                <a:hlinkClick r:id="rId7"/>
              </a:rPr>
              <a:t>– </a:t>
            </a:r>
            <a:r>
              <a:rPr lang="en-CA" sz="2400" dirty="0">
                <a:hlinkClick r:id="rId6"/>
              </a:rPr>
              <a:t>ScienceDirect</a:t>
            </a:r>
            <a:endParaRPr lang="en-CA" sz="2400" dirty="0"/>
          </a:p>
          <a:p>
            <a:r>
              <a:rPr lang="en-CA" sz="2400" dirty="0">
                <a:hlinkClick r:id="rId8"/>
              </a:rPr>
              <a:t>Article complet : Le virus de la fièvre catarrhale ovine chez les carnivores : élargissement de la gamme d'hôtes et implications pour l'écologie de la maladie</a:t>
            </a:r>
            <a:endParaRPr lang="en-CA" sz="2400" dirty="0"/>
          </a:p>
          <a:p>
            <a:r>
              <a:rPr lang="en-CA" sz="2400" dirty="0">
                <a:hlinkClick r:id="rId9"/>
              </a:rPr>
              <a:t>Profilage métagénomique comparatif de la diversité des agents pathogènes microbiens chez les tiques </a:t>
            </a:r>
            <a:r>
              <a:rPr lang="en-CA" sz="2400" i="1" dirty="0" err="1">
                <a:hlinkClick r:id="rId9"/>
              </a:rPr>
              <a:t>Haemaphysalis </a:t>
            </a:r>
            <a:r>
              <a:rPr lang="en-CA" sz="2400" i="1" dirty="0">
                <a:hlinkClick r:id="rId9"/>
              </a:rPr>
              <a:t>longicornis </a:t>
            </a:r>
            <a:r>
              <a:rPr lang="en-CA" sz="2400" dirty="0">
                <a:hlinkClick r:id="rId9"/>
              </a:rPr>
              <a:t>et </a:t>
            </a:r>
            <a:r>
              <a:rPr lang="en-CA" sz="2400" i="1" dirty="0" err="1">
                <a:hlinkClick r:id="rId9"/>
              </a:rPr>
              <a:t>Hyalomma dromedarii </a:t>
            </a:r>
            <a:r>
              <a:rPr lang="en-CA" sz="2400" dirty="0">
                <a:hlinkClick r:id="rId7"/>
              </a:rPr>
              <a:t>– </a:t>
            </a:r>
            <a:r>
              <a:rPr lang="en-CA" sz="2400" dirty="0">
                <a:hlinkClick r:id="rId9"/>
              </a:rPr>
              <a:t>ScienceDirect</a:t>
            </a:r>
            <a:endParaRPr lang="en-CA" sz="2400" dirty="0"/>
          </a:p>
        </p:txBody>
      </p:sp>
      <p:sp>
        <p:nvSpPr>
          <p:cNvPr id="5" name="Slide Number Placeholder 4">
            <a:extLst>
              <a:ext uri="{FF2B5EF4-FFF2-40B4-BE49-F238E27FC236}">
                <a16:creationId xmlns:a16="http://schemas.microsoft.com/office/drawing/2014/main" id="{6186A9FD-F375-4202-71F3-C7E0EC073C56}"/>
              </a:ext>
            </a:extLst>
          </p:cNvPr>
          <p:cNvSpPr>
            <a:spLocks noGrp="1"/>
          </p:cNvSpPr>
          <p:nvPr>
            <p:ph type="sldNum" sz="quarter" idx="10"/>
          </p:nvPr>
        </p:nvSpPr>
        <p:spPr/>
        <p:txBody>
          <a:bodyPr/>
          <a:lstStyle/>
          <a:p>
            <a:pPr>
              <a:defRPr/>
            </a:pPr>
            <a:fld id="{222C2B47-41F2-42A5-AA41-34CCD9669551}" type="slidenum">
              <a:rPr lang="en-US" smtClean="0"/>
              <a:t>14</a:t>
            </a:fld>
            <a:endParaRPr lang="en-US"/>
          </a:p>
        </p:txBody>
      </p:sp>
    </p:spTree>
    <p:extLst>
      <p:ext uri="{BB962C8B-B14F-4D97-AF65-F5344CB8AC3E}">
        <p14:creationId xmlns:p14="http://schemas.microsoft.com/office/powerpoint/2010/main" val="2163489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2C453-BB3E-D74F-945D-4CDBBFF013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C61A8E-2602-6C0F-9902-0C063CD69D4F}"/>
              </a:ext>
            </a:extLst>
          </p:cNvPr>
          <p:cNvSpPr>
            <a:spLocks noGrp="1"/>
          </p:cNvSpPr>
          <p:nvPr>
            <p:ph type="title"/>
          </p:nvPr>
        </p:nvSpPr>
        <p:spPr>
          <a:xfrm>
            <a:off x="81805" y="428385"/>
            <a:ext cx="10515600" cy="662781"/>
          </a:xfrm>
        </p:spPr>
        <p:txBody>
          <a:bodyPr/>
          <a:lstStyle/>
          <a:p>
            <a:r>
              <a:rPr lang="en-CA" dirty="0"/>
              <a:t>Résultats scientifiques</a:t>
            </a:r>
          </a:p>
        </p:txBody>
      </p:sp>
      <p:sp>
        <p:nvSpPr>
          <p:cNvPr id="3" name="Content Placeholder 2">
            <a:extLst>
              <a:ext uri="{FF2B5EF4-FFF2-40B4-BE49-F238E27FC236}">
                <a16:creationId xmlns:a16="http://schemas.microsoft.com/office/drawing/2014/main" id="{88A3D3A0-83D1-632A-D9A8-B9695434B944}"/>
              </a:ext>
            </a:extLst>
          </p:cNvPr>
          <p:cNvSpPr>
            <a:spLocks noGrp="1"/>
          </p:cNvSpPr>
          <p:nvPr>
            <p:ph sz="half" idx="1"/>
          </p:nvPr>
        </p:nvSpPr>
        <p:spPr>
          <a:xfrm>
            <a:off x="419515" y="1091166"/>
            <a:ext cx="10825210" cy="4606703"/>
          </a:xfrm>
        </p:spPr>
        <p:txBody>
          <a:bodyPr/>
          <a:lstStyle/>
          <a:p>
            <a:r>
              <a:rPr lang="en-CA" sz="2400" dirty="0">
                <a:hlinkClick r:id="rId3"/>
              </a:rPr>
              <a:t>Amélioration de la spécificité sexuelle d'un système létal conditionnel chez les femelles pour la lutte biologique génétique contre la mouche à viande du Nouveau Monde, </a:t>
            </a:r>
            <a:r>
              <a:rPr lang="en-CA" sz="2400" dirty="0" err="1">
                <a:hlinkClick r:id="rId3"/>
              </a:rPr>
              <a:t>Cochliomyia hominivorax </a:t>
            </a:r>
            <a:r>
              <a:rPr lang="en-CA" sz="2400" dirty="0">
                <a:hlinkClick r:id="rId3"/>
              </a:rPr>
              <a:t>| Rapports scientifiques</a:t>
            </a:r>
            <a:endParaRPr lang="en-CA" sz="2400" dirty="0"/>
          </a:p>
          <a:p>
            <a:r>
              <a:rPr lang="en-CA" sz="2400" dirty="0">
                <a:hlinkClick r:id="rId4"/>
              </a:rPr>
              <a:t>Épidémiologie et facteurs de risque de la toxoplasmose ovine : résultats d'une étude transversale menée en Irak | Acta </a:t>
            </a:r>
            <a:r>
              <a:rPr lang="en-CA" sz="2400" dirty="0" err="1">
                <a:hlinkClick r:id="rId4"/>
              </a:rPr>
              <a:t>Parasitologica</a:t>
            </a:r>
            <a:endParaRPr lang="en-CA" sz="2400" dirty="0"/>
          </a:p>
          <a:p>
            <a:r>
              <a:rPr lang="en-CA" sz="2400" dirty="0">
                <a:hlinkClick r:id="rId5"/>
              </a:rPr>
              <a:t>Infections à l'entérovirus E chez les chèvres atteintes d'une maladie respiratoire | BMC Veterinary Research</a:t>
            </a:r>
            <a:endParaRPr lang="en-CA" sz="2400" dirty="0"/>
          </a:p>
          <a:p>
            <a:r>
              <a:rPr lang="en-CA" sz="2400" dirty="0">
                <a:hlinkClick r:id="rId6"/>
              </a:rPr>
              <a:t>Combinaison d'analyses sérologiques et PCR d'échantillons environnementaux pour évaluer le statut infectieux de Coxiella </a:t>
            </a:r>
            <a:r>
              <a:rPr lang="en-CA" sz="2400" dirty="0" err="1">
                <a:hlinkClick r:id="rId6"/>
              </a:rPr>
              <a:t>burnetii </a:t>
            </a:r>
            <a:r>
              <a:rPr lang="en-CA" sz="2400" dirty="0">
                <a:hlinkClick r:id="rId6"/>
              </a:rPr>
              <a:t>dans les élevages de petits ruminants </a:t>
            </a:r>
            <a:r>
              <a:rPr lang="en-CA" sz="2400" dirty="0">
                <a:hlinkClick r:id="rId7"/>
              </a:rPr>
              <a:t>– </a:t>
            </a:r>
            <a:r>
              <a:rPr lang="en-CA" sz="2400" dirty="0">
                <a:hlinkClick r:id="rId6"/>
              </a:rPr>
              <a:t>PubMed</a:t>
            </a:r>
            <a:endParaRPr lang="en-CA" sz="2400" dirty="0"/>
          </a:p>
          <a:p>
            <a:r>
              <a:rPr lang="en-CA" sz="2400" dirty="0">
                <a:hlinkClick r:id="rId8"/>
              </a:rPr>
              <a:t>Prévalence du sérotype 3 de la fièvre catarrhale ovine après l'épidémie de 2023 et facteurs de risque associés chez les bovins laitiers néerlandais </a:t>
            </a:r>
            <a:r>
              <a:rPr lang="en-CA" sz="2400" dirty="0">
                <a:hlinkClick r:id="rId7"/>
              </a:rPr>
              <a:t>– </a:t>
            </a:r>
            <a:r>
              <a:rPr lang="en-CA" sz="2400" dirty="0">
                <a:hlinkClick r:id="rId8"/>
              </a:rPr>
              <a:t>ScienceDirect</a:t>
            </a:r>
            <a:endParaRPr lang="en-CA" sz="2400" dirty="0"/>
          </a:p>
          <a:p>
            <a:r>
              <a:rPr lang="en-CA" sz="2400" dirty="0">
                <a:hlinkClick r:id="rId9"/>
              </a:rPr>
              <a:t>Préparation à une éventuelle épidémie de virus de la fièvre catarrhale ovine en Irlande : conception d'un système de surveillance pour estimer la prévalence locale après la détection d'un premier cas - PMC</a:t>
            </a:r>
            <a:endParaRPr lang="en-CA" sz="2400" dirty="0"/>
          </a:p>
        </p:txBody>
      </p:sp>
      <p:sp>
        <p:nvSpPr>
          <p:cNvPr id="5" name="Slide Number Placeholder 4">
            <a:extLst>
              <a:ext uri="{FF2B5EF4-FFF2-40B4-BE49-F238E27FC236}">
                <a16:creationId xmlns:a16="http://schemas.microsoft.com/office/drawing/2014/main" id="{3ED6AF28-53E7-AE0E-30BC-54A7EBFD4172}"/>
              </a:ext>
            </a:extLst>
          </p:cNvPr>
          <p:cNvSpPr>
            <a:spLocks noGrp="1"/>
          </p:cNvSpPr>
          <p:nvPr>
            <p:ph type="sldNum" sz="quarter" idx="10"/>
          </p:nvPr>
        </p:nvSpPr>
        <p:spPr/>
        <p:txBody>
          <a:bodyPr/>
          <a:lstStyle/>
          <a:p>
            <a:pPr>
              <a:defRPr/>
            </a:pPr>
            <a:fld id="{222C2B47-41F2-42A5-AA41-34CCD9669551}" type="slidenum">
              <a:rPr lang="en-US" smtClean="0"/>
              <a:t>15</a:t>
            </a:fld>
            <a:endParaRPr lang="en-US"/>
          </a:p>
        </p:txBody>
      </p:sp>
    </p:spTree>
    <p:extLst>
      <p:ext uri="{BB962C8B-B14F-4D97-AF65-F5344CB8AC3E}">
        <p14:creationId xmlns:p14="http://schemas.microsoft.com/office/powerpoint/2010/main" val="2056058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1D30C-691D-C3B3-624F-A2D76018D8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E3D35D-6B3F-2741-9ACD-9DEEE6DFB756}"/>
              </a:ext>
            </a:extLst>
          </p:cNvPr>
          <p:cNvSpPr>
            <a:spLocks noGrp="1"/>
          </p:cNvSpPr>
          <p:nvPr>
            <p:ph type="title"/>
          </p:nvPr>
        </p:nvSpPr>
        <p:spPr>
          <a:xfrm>
            <a:off x="220501" y="-71097"/>
            <a:ext cx="10515600" cy="1325562"/>
          </a:xfrm>
        </p:spPr>
        <p:txBody>
          <a:bodyPr/>
          <a:lstStyle/>
          <a:p>
            <a:pPr>
              <a:defRPr/>
            </a:pPr>
            <a:r>
              <a:rPr lang="en-US" sz="3200" dirty="0"/>
              <a:t>La tique asiatique à longues cornes aux États-Unis</a:t>
            </a:r>
            <a:endParaRPr lang="en-CA" sz="3200" dirty="0"/>
          </a:p>
        </p:txBody>
      </p:sp>
      <p:sp>
        <p:nvSpPr>
          <p:cNvPr id="24579" name="Text Placeholder 2">
            <a:extLst>
              <a:ext uri="{FF2B5EF4-FFF2-40B4-BE49-F238E27FC236}">
                <a16:creationId xmlns:a16="http://schemas.microsoft.com/office/drawing/2014/main" id="{5B18BBCE-525F-386A-8D1E-02C20D67DCA5}"/>
              </a:ext>
            </a:extLst>
          </p:cNvPr>
          <p:cNvSpPr>
            <a:spLocks noGrp="1"/>
          </p:cNvSpPr>
          <p:nvPr>
            <p:ph type="body" sz="quarter" idx="13"/>
          </p:nvPr>
        </p:nvSpPr>
        <p:spPr>
          <a:xfrm>
            <a:off x="220501" y="1021980"/>
            <a:ext cx="6475021" cy="2573828"/>
          </a:xfrm>
        </p:spPr>
        <p:txBody>
          <a:bodyPr/>
          <a:lstStyle/>
          <a:p>
            <a:r>
              <a:rPr lang="en-CA" sz="2400" dirty="0">
                <a:hlinkClick r:id="rId3"/>
              </a:rPr>
              <a:t>Le Kansas </a:t>
            </a:r>
            <a:r>
              <a:rPr lang="en-CA" sz="2400" dirty="0"/>
              <a:t>a signalé sa première détection en octobre 2025</a:t>
            </a:r>
            <a:endParaRPr lang="en-CA" sz="2400" dirty="0">
              <a:ea typeface="Calibri"/>
              <a:cs typeface="Calibri"/>
            </a:endParaRPr>
          </a:p>
          <a:p>
            <a:pPr lvl="1">
              <a:buFont typeface="Courier New" panose="020B0604020202020204" pitchFamily="34" charset="0"/>
              <a:buChar char="o"/>
            </a:pPr>
            <a:r>
              <a:rPr lang="en-CA" dirty="0">
                <a:ea typeface="Calibri"/>
                <a:cs typeface="Calibri"/>
              </a:rPr>
              <a:t>Découverte sur un chien dans le comté de Franklin </a:t>
            </a:r>
          </a:p>
          <a:p>
            <a:r>
              <a:rPr lang="en-CA" sz="2400" dirty="0"/>
              <a:t>25 États + Washington D.C. désormais touchés</a:t>
            </a:r>
          </a:p>
          <a:p>
            <a:endParaRPr lang="en-CA" sz="2400" dirty="0">
              <a:ea typeface="Calibri"/>
              <a:cs typeface="Calibri"/>
            </a:endParaRPr>
          </a:p>
          <a:p>
            <a:r>
              <a:rPr lang="en-CA" sz="2000" dirty="0">
                <a:hlinkClick r:id="rId4"/>
              </a:rPr>
              <a:t>Apparition de populations </a:t>
            </a:r>
            <a:r>
              <a:rPr lang="en-CA" sz="2000" i="1" dirty="0" err="1">
                <a:hlinkClick r:id="rId4"/>
              </a:rPr>
              <a:t>de Haemaphysalis </a:t>
            </a:r>
            <a:r>
              <a:rPr lang="en-CA" sz="2000" i="1" dirty="0">
                <a:hlinkClick r:id="rId4"/>
              </a:rPr>
              <a:t>longicornis </a:t>
            </a:r>
            <a:r>
              <a:rPr lang="en-CA" sz="2000" dirty="0">
                <a:hlinkClick r:id="rId4"/>
              </a:rPr>
              <a:t>multirésistantes en Chine </a:t>
            </a:r>
            <a:r>
              <a:rPr lang="en-CA" sz="2000" dirty="0">
                <a:hlinkClick r:id="rId5"/>
              </a:rPr>
              <a:t>– </a:t>
            </a:r>
            <a:r>
              <a:rPr lang="en-CA" sz="2000" dirty="0">
                <a:hlinkClick r:id="rId4"/>
              </a:rPr>
              <a:t>PubMed</a:t>
            </a:r>
            <a:endParaRPr lang="en-CA" sz="2000" dirty="0">
              <a:ea typeface="Calibri" panose="020F0502020204030204"/>
              <a:cs typeface="Calibri" panose="020F0502020204030204"/>
            </a:endParaRPr>
          </a:p>
          <a:p>
            <a:pPr marL="0" indent="0">
              <a:buNone/>
            </a:pPr>
            <a:endParaRPr lang="en-CA" sz="2000" dirty="0">
              <a:ea typeface="Calibri" panose="020F0502020204030204"/>
              <a:cs typeface="Calibri" panose="020F0502020204030204"/>
            </a:endParaRPr>
          </a:p>
          <a:p>
            <a:r>
              <a:rPr lang="en-CA" sz="2000" dirty="0">
                <a:ea typeface="Calibri" panose="020F0502020204030204"/>
                <a:cs typeface="Calibri" panose="020F0502020204030204"/>
              </a:rPr>
              <a:t>Les études disponibles à ce jour en Amérique du Nord n'indiquent aucune résistance à ce jour</a:t>
            </a:r>
          </a:p>
          <a:p>
            <a:pPr lvl="1"/>
            <a:r>
              <a:rPr lang="en-CA" sz="1400" dirty="0">
                <a:solidFill>
                  <a:srgbClr val="0563C1"/>
                </a:solidFill>
                <a:hlinkClick r:id="rId5">
                  <a:extLst>
                    <a:ext uri="{A12FA001-AC4F-418D-AE19-62706E023703}">
                      <ahyp:hlinkClr xmlns:ahyp="http://schemas.microsoft.com/office/drawing/2018/hyperlinkcolor" val="tx"/>
                    </a:ext>
                  </a:extLst>
                </a:hlinkClick>
              </a:rPr>
              <a:t>Sensibilité de base de </a:t>
            </a:r>
            <a:r>
              <a:rPr lang="en-CA" sz="1400" i="1" dirty="0" err="1">
                <a:solidFill>
                  <a:srgbClr val="0563C1"/>
                </a:solidFill>
                <a:hlinkClick r:id="rId5">
                  <a:extLst>
                    <a:ext uri="{A12FA001-AC4F-418D-AE19-62706E023703}">
                      <ahyp:hlinkClr xmlns:ahyp="http://schemas.microsoft.com/office/drawing/2018/hyperlinkcolor" val="tx"/>
                    </a:ext>
                  </a:extLst>
                </a:hlinkClick>
              </a:rPr>
              <a:t>Haemaphysalis </a:t>
            </a:r>
            <a:r>
              <a:rPr lang="en-CA" sz="1400" i="1" dirty="0">
                <a:solidFill>
                  <a:srgbClr val="0563C1"/>
                </a:solidFill>
                <a:hlinkClick r:id="rId5">
                  <a:extLst>
                    <a:ext uri="{A12FA001-AC4F-418D-AE19-62706E023703}">
                      <ahyp:hlinkClr xmlns:ahyp="http://schemas.microsoft.com/office/drawing/2018/hyperlinkcolor" val="tx"/>
                    </a:ext>
                  </a:extLst>
                </a:hlinkClick>
              </a:rPr>
              <a:t>longicornis </a:t>
            </a:r>
            <a:r>
              <a:rPr lang="en-CA" sz="1400" dirty="0">
                <a:solidFill>
                  <a:srgbClr val="0563C1"/>
                </a:solidFill>
                <a:hlinkClick r:id="rId5">
                  <a:extLst>
                    <a:ext uri="{A12FA001-AC4F-418D-AE19-62706E023703}">
                      <ahyp:hlinkClr xmlns:ahyp="http://schemas.microsoft.com/office/drawing/2018/hyperlinkcolor" val="tx"/>
                    </a:ext>
                  </a:extLst>
                </a:hlinkClick>
              </a:rPr>
              <a:t>aux acaricides organophosphorés, carbamates et pyréthroïdes - Bickerton -</a:t>
            </a:r>
            <a:r>
              <a:rPr lang="en-CA" sz="1400" dirty="0">
                <a:hlinkClick r:id="rId5">
                  <a:extLst>
                    <a:ext uri="{A12FA001-AC4F-418D-AE19-62706E023703}">
                      <ahyp:hlinkClr xmlns:ahyp="http://schemas.microsoft.com/office/drawing/2018/hyperlinkcolor" val="tx"/>
                    </a:ext>
                  </a:extLst>
                </a:hlinkClick>
              </a:rPr>
              <a:t> 2023 </a:t>
            </a:r>
            <a:r>
              <a:rPr lang="en-CA" sz="1400" dirty="0">
                <a:solidFill>
                  <a:srgbClr val="0563C1"/>
                </a:solidFill>
                <a:hlinkClick r:id="rId5">
                  <a:extLst>
                    <a:ext uri="{A12FA001-AC4F-418D-AE19-62706E023703}">
                      <ahyp:hlinkClr xmlns:ahyp="http://schemas.microsoft.com/office/drawing/2018/hyperlinkcolor" val="tx"/>
                    </a:ext>
                  </a:extLst>
                </a:hlinkClick>
              </a:rPr>
              <a:t>- Pest Management Science - Wiley Online Library</a:t>
            </a:r>
            <a:endParaRPr lang="en-CA" sz="1400" dirty="0">
              <a:ea typeface="+mn-lt"/>
              <a:cs typeface="+mn-lt"/>
            </a:endParaRPr>
          </a:p>
          <a:p>
            <a:pPr lvl="1"/>
            <a:r>
              <a:rPr lang="en-CA" sz="1400" dirty="0">
                <a:ea typeface="Calibri"/>
                <a:cs typeface="Calibri"/>
                <a:hlinkClick r:id="rId6"/>
              </a:rPr>
              <a:t>Les acaricides en spray et en solution pour application topique ont tué les nymphes </a:t>
            </a:r>
            <a:r>
              <a:rPr lang="en-CA" sz="1400" dirty="0" err="1">
                <a:ea typeface="Calibri"/>
                <a:cs typeface="Calibri"/>
                <a:hlinkClick r:id="rId6"/>
              </a:rPr>
              <a:t>d'Haemaphysalis </a:t>
            </a:r>
            <a:r>
              <a:rPr lang="en-CA" sz="1400" dirty="0">
                <a:ea typeface="Calibri"/>
                <a:cs typeface="Calibri"/>
                <a:hlinkClick r:id="rId6"/>
              </a:rPr>
              <a:t>longicornis (Acari : Ixodidae) collectées sur le terrain dans le Tennessee (États-Unis) lors d'essais biologiques en laboratoire</a:t>
            </a:r>
            <a:r>
              <a:rPr lang="en-CA" sz="1400" dirty="0">
                <a:ea typeface="Calibri"/>
                <a:cs typeface="Calibri"/>
              </a:rPr>
              <a:t> 2021</a:t>
            </a:r>
          </a:p>
        </p:txBody>
      </p:sp>
      <p:sp>
        <p:nvSpPr>
          <p:cNvPr id="24580" name="Rectangle 2">
            <a:extLst>
              <a:ext uri="{FF2B5EF4-FFF2-40B4-BE49-F238E27FC236}">
                <a16:creationId xmlns:a16="http://schemas.microsoft.com/office/drawing/2014/main" id="{E93E72E6-BE9D-8526-BA61-C343AD2CF345}"/>
              </a:ext>
            </a:extLst>
          </p:cNvPr>
          <p:cNvSpPr>
            <a:spLocks noChangeArrowheads="1"/>
          </p:cNvSpPr>
          <p:nvPr/>
        </p:nvSpPr>
        <p:spPr bwMode="auto">
          <a:xfrm>
            <a:off x="6881813" y="351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24583" name="TextBox 3">
            <a:extLst>
              <a:ext uri="{FF2B5EF4-FFF2-40B4-BE49-F238E27FC236}">
                <a16:creationId xmlns:a16="http://schemas.microsoft.com/office/drawing/2014/main" id="{E1B58F6C-CC0B-A721-3DA7-E61F0C56758E}"/>
              </a:ext>
            </a:extLst>
          </p:cNvPr>
          <p:cNvSpPr txBox="1">
            <a:spLocks noChangeArrowheads="1"/>
          </p:cNvSpPr>
          <p:nvPr/>
        </p:nvSpPr>
        <p:spPr bwMode="auto">
          <a:xfrm>
            <a:off x="5507027" y="6471675"/>
            <a:ext cx="6542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sz="1600" dirty="0">
                <a:hlinkClick r:id="rId7"/>
              </a:rPr>
              <a:t>Rapport sur la situation des tiques </a:t>
            </a:r>
            <a:r>
              <a:rPr lang="en-CA" sz="1600" dirty="0" err="1">
                <a:hlinkClick r:id="rId7"/>
              </a:rPr>
              <a:t>à longues cornes</a:t>
            </a:r>
            <a:r>
              <a:rPr lang="en-CA" sz="1600" dirty="0">
                <a:hlinkClick r:id="rId7"/>
              </a:rPr>
              <a:t> asiatiques - The Tick App</a:t>
            </a:r>
            <a:endParaRPr lang="en-CA" altLang="en-US" sz="1600" dirty="0"/>
          </a:p>
        </p:txBody>
      </p:sp>
      <p:pic>
        <p:nvPicPr>
          <p:cNvPr id="4" name="Picture 3">
            <a:extLst>
              <a:ext uri="{FF2B5EF4-FFF2-40B4-BE49-F238E27FC236}">
                <a16:creationId xmlns:a16="http://schemas.microsoft.com/office/drawing/2014/main" id="{68CAB3B2-CEFC-2F92-CE11-DB7604F01E29}"/>
              </a:ext>
            </a:extLst>
          </p:cNvPr>
          <p:cNvPicPr>
            <a:picLocks noChangeAspect="1"/>
          </p:cNvPicPr>
          <p:nvPr/>
        </p:nvPicPr>
        <p:blipFill>
          <a:blip r:embed="rId8"/>
          <a:stretch>
            <a:fillRect/>
          </a:stretch>
        </p:blipFill>
        <p:spPr>
          <a:xfrm>
            <a:off x="7255658" y="701442"/>
            <a:ext cx="4494047" cy="2867275"/>
          </a:xfrm>
          <a:prstGeom prst="rect">
            <a:avLst/>
          </a:prstGeom>
        </p:spPr>
      </p:pic>
      <p:sp>
        <p:nvSpPr>
          <p:cNvPr id="6" name="Oval 5">
            <a:extLst>
              <a:ext uri="{FF2B5EF4-FFF2-40B4-BE49-F238E27FC236}">
                <a16:creationId xmlns:a16="http://schemas.microsoft.com/office/drawing/2014/main" id="{716F7D4A-F50E-FC96-B321-0239E202809E}"/>
              </a:ext>
            </a:extLst>
          </p:cNvPr>
          <p:cNvSpPr/>
          <p:nvPr/>
        </p:nvSpPr>
        <p:spPr>
          <a:xfrm>
            <a:off x="7793982" y="1846830"/>
            <a:ext cx="182879" cy="19878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B06DD8E2-8CCB-DB9C-5D25-17BB0D6C991A}"/>
              </a:ext>
            </a:extLst>
          </p:cNvPr>
          <p:cNvPicPr>
            <a:picLocks noChangeAspect="1"/>
          </p:cNvPicPr>
          <p:nvPr/>
        </p:nvPicPr>
        <p:blipFill>
          <a:blip r:embed="rId9"/>
          <a:stretch>
            <a:fillRect/>
          </a:stretch>
        </p:blipFill>
        <p:spPr>
          <a:xfrm>
            <a:off x="6647637" y="3678475"/>
            <a:ext cx="5428641" cy="2683442"/>
          </a:xfrm>
          <a:prstGeom prst="rect">
            <a:avLst/>
          </a:prstGeom>
          <a:ln w="28575">
            <a:solidFill>
              <a:schemeClr val="tx1"/>
            </a:solidFill>
          </a:ln>
        </p:spPr>
      </p:pic>
    </p:spTree>
    <p:extLst>
      <p:ext uri="{BB962C8B-B14F-4D97-AF65-F5344CB8AC3E}">
        <p14:creationId xmlns:p14="http://schemas.microsoft.com/office/powerpoint/2010/main" val="2690762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D831-BB82-664F-26F0-C6AF5B67BA88}"/>
              </a:ext>
            </a:extLst>
          </p:cNvPr>
          <p:cNvSpPr>
            <a:spLocks noGrp="1"/>
          </p:cNvSpPr>
          <p:nvPr>
            <p:ph type="title"/>
          </p:nvPr>
        </p:nvSpPr>
        <p:spPr>
          <a:xfrm>
            <a:off x="132644" y="1"/>
            <a:ext cx="10515600" cy="1175656"/>
          </a:xfrm>
        </p:spPr>
        <p:txBody>
          <a:bodyPr/>
          <a:lstStyle/>
          <a:p>
            <a:r>
              <a:rPr lang="en-CA" dirty="0" err="1">
                <a:hlinkClick r:id="rId3"/>
              </a:rPr>
              <a:t>Myiase</a:t>
            </a:r>
            <a:r>
              <a:rPr lang="en-CA" dirty="0">
                <a:hlinkClick r:id="rId3"/>
              </a:rPr>
              <a:t> du nouveau </a:t>
            </a:r>
            <a:r>
              <a:rPr lang="en-CA" dirty="0" err="1">
                <a:hlinkClick r:id="rId3"/>
              </a:rPr>
              <a:t>mondes</a:t>
            </a:r>
            <a:endParaRPr lang="en-CA" dirty="0"/>
          </a:p>
        </p:txBody>
      </p:sp>
      <p:sp>
        <p:nvSpPr>
          <p:cNvPr id="5" name="Content Placeholder 4">
            <a:extLst>
              <a:ext uri="{FF2B5EF4-FFF2-40B4-BE49-F238E27FC236}">
                <a16:creationId xmlns:a16="http://schemas.microsoft.com/office/drawing/2014/main" id="{04040C6D-32D5-B98E-FC53-5132FEE8EF5A}"/>
              </a:ext>
            </a:extLst>
          </p:cNvPr>
          <p:cNvSpPr>
            <a:spLocks noGrp="1"/>
          </p:cNvSpPr>
          <p:nvPr>
            <p:ph sz="half" idx="1"/>
          </p:nvPr>
        </p:nvSpPr>
        <p:spPr>
          <a:xfrm>
            <a:off x="310041" y="1180043"/>
            <a:ext cx="7769601" cy="5176307"/>
          </a:xfrm>
        </p:spPr>
        <p:txBody>
          <a:bodyPr/>
          <a:lstStyle/>
          <a:p>
            <a:pPr>
              <a:lnSpc>
                <a:spcPct val="100000"/>
              </a:lnSpc>
              <a:spcBef>
                <a:spcPct val="0"/>
              </a:spcBef>
            </a:pPr>
            <a:r>
              <a:rPr lang="en-CA" sz="2000" dirty="0"/>
              <a:t>Le Mexique a signalé deux cas de NWS à </a:t>
            </a:r>
            <a:r>
              <a:rPr lang="en-CA" sz="2000" dirty="0">
                <a:hlinkClick r:id="rId4"/>
              </a:rPr>
              <a:t>Tamaulipas </a:t>
            </a:r>
            <a:r>
              <a:rPr lang="en-CA" sz="2000" dirty="0"/>
              <a:t>(à la frontière avec les États-Unis), les premiers détectés dans cet État. </a:t>
            </a:r>
          </a:p>
          <a:p>
            <a:pPr>
              <a:lnSpc>
                <a:spcPct val="100000"/>
              </a:lnSpc>
              <a:spcBef>
                <a:spcPct val="0"/>
              </a:spcBef>
            </a:pPr>
            <a:r>
              <a:rPr lang="en-CA" sz="2000" dirty="0"/>
              <a:t>3 cas d'</a:t>
            </a:r>
            <a:r>
              <a:rPr lang="en-CA" sz="2000" baseline="30000" dirty="0"/>
              <a:t>rd</a:t>
            </a:r>
            <a:r>
              <a:rPr lang="en-CA" sz="2000" dirty="0"/>
              <a:t> e de NWS à Nuevo Leon (à la frontière avec les États-Unis) chez un bovin importé de Veracruz,</a:t>
            </a:r>
            <a:r>
              <a:rPr lang="en-CA" sz="2000" dirty="0">
                <a:ea typeface="Calibri"/>
                <a:cs typeface="Calibri"/>
              </a:rPr>
              <a:t> 1 cas d'</a:t>
            </a:r>
            <a:r>
              <a:rPr lang="en-CA" sz="2000" baseline="30000" dirty="0">
                <a:ea typeface="Calibri"/>
                <a:cs typeface="Calibri"/>
              </a:rPr>
              <a:t>st</a:t>
            </a:r>
            <a:r>
              <a:rPr lang="en-CA" sz="2000" dirty="0">
                <a:ea typeface="Calibri"/>
                <a:cs typeface="Calibri"/>
              </a:rPr>
              <a:t> e à Michoacán  </a:t>
            </a:r>
          </a:p>
          <a:p>
            <a:r>
              <a:rPr lang="en-CA" sz="2000" dirty="0"/>
              <a:t>Augmentation continue du nombre de cas chez les animaux et les humains</a:t>
            </a:r>
          </a:p>
          <a:p>
            <a:r>
              <a:rPr lang="en-CA" sz="2000" dirty="0">
                <a:solidFill>
                  <a:srgbClr val="0563C1"/>
                </a:solidFill>
                <a:hlinkClick r:id="" action="ppaction://noaction">
                  <a:extLst>
                    <a:ext uri="{A12FA001-AC4F-418D-AE19-62706E023703}">
                      <ahyp:hlinkClr xmlns:ahyp="http://schemas.microsoft.com/office/drawing/2018/hyperlinkcolor" val="tx"/>
                    </a:ext>
                  </a:extLst>
                </a:hlinkClick>
              </a:rPr>
              <a:t>Une stratégie de gestion alternative </a:t>
            </a:r>
            <a:r>
              <a:rPr lang="en-CA" sz="2000" dirty="0"/>
              <a:t>est testée dans le Yucatan afin de réduire le nombre total de mouches avant la libération de mouches stériles</a:t>
            </a:r>
          </a:p>
          <a:p>
            <a:r>
              <a:rPr lang="en-CA" sz="2000" dirty="0"/>
              <a:t>« </a:t>
            </a:r>
            <a:r>
              <a:rPr lang="en-CA" sz="2000" i="1" dirty="0"/>
              <a:t>Pour que les mouches stériles soient efficaces, il doit y en avoir 10 pour chaque mouche fertile </a:t>
            </a:r>
            <a:r>
              <a:rPr lang="en-CA" sz="2000" dirty="0"/>
              <a:t>»</a:t>
            </a:r>
          </a:p>
          <a:p>
            <a:r>
              <a:rPr lang="en-US" sz="2000" dirty="0">
                <a:ea typeface="+mn-lt"/>
                <a:cs typeface="+mn-lt"/>
                <a:hlinkClick r:id="rId5"/>
              </a:rPr>
              <a:t>Le tableau de bord interactif</a:t>
            </a:r>
            <a:r>
              <a:rPr lang="en-US" sz="2000" dirty="0">
                <a:ea typeface="+mn-lt"/>
                <a:cs typeface="+mn-lt"/>
              </a:rPr>
              <a:t> du Mexique affiche 492 cas actifs de NWS chez les animaux (13 335 au total) au 12 janvier</a:t>
            </a:r>
          </a:p>
          <a:p>
            <a:r>
              <a:rPr lang="en-US" sz="2000" dirty="0">
                <a:solidFill>
                  <a:srgbClr val="FF0000"/>
                </a:solidFill>
                <a:ea typeface="Calibri"/>
                <a:cs typeface="Calibri"/>
              </a:rPr>
              <a:t>Mexique – 360 cas chez les moutons, 68 cas chez les chèvres</a:t>
            </a:r>
          </a:p>
        </p:txBody>
      </p:sp>
      <p:pic>
        <p:nvPicPr>
          <p:cNvPr id="8" name="Content Placeholder 7">
            <a:hlinkClick r:id="rId5"/>
            <a:extLst>
              <a:ext uri="{FF2B5EF4-FFF2-40B4-BE49-F238E27FC236}">
                <a16:creationId xmlns:a16="http://schemas.microsoft.com/office/drawing/2014/main" id="{64C80E70-5956-7998-8231-86CFFE805E05}"/>
              </a:ext>
            </a:extLst>
          </p:cNvPr>
          <p:cNvPicPr>
            <a:picLocks noGrp="1" noChangeAspect="1"/>
          </p:cNvPicPr>
          <p:nvPr>
            <p:ph sz="half" idx="2"/>
          </p:nvPr>
        </p:nvPicPr>
        <p:blipFill>
          <a:blip r:embed="rId6"/>
          <a:stretch>
            <a:fillRect/>
          </a:stretch>
        </p:blipFill>
        <p:spPr>
          <a:xfrm>
            <a:off x="8079200" y="0"/>
            <a:ext cx="4128337" cy="3480247"/>
          </a:xfrm>
        </p:spPr>
      </p:pic>
      <p:sp>
        <p:nvSpPr>
          <p:cNvPr id="4" name="Slide Number Placeholder 3">
            <a:extLst>
              <a:ext uri="{FF2B5EF4-FFF2-40B4-BE49-F238E27FC236}">
                <a16:creationId xmlns:a16="http://schemas.microsoft.com/office/drawing/2014/main" id="{0EFD3554-7F50-46A1-B3BB-F255A5846F44}"/>
              </a:ext>
            </a:extLst>
          </p:cNvPr>
          <p:cNvSpPr>
            <a:spLocks noGrp="1"/>
          </p:cNvSpPr>
          <p:nvPr>
            <p:ph type="sldNum" sz="quarter" idx="10"/>
          </p:nvPr>
        </p:nvSpPr>
        <p:spPr/>
        <p:txBody>
          <a:bodyPr/>
          <a:lstStyle/>
          <a:p>
            <a:pPr>
              <a:defRPr/>
            </a:pPr>
            <a:fld id="{590668F6-C837-436A-91CA-1BA1567FCE7A}" type="slidenum">
              <a:rPr lang="en-US" altLang="en-US" smtClean="0"/>
              <a:t>3</a:t>
            </a:fld>
            <a:endParaRPr lang="en-US" altLang="en-US"/>
          </a:p>
        </p:txBody>
      </p:sp>
      <p:pic>
        <p:nvPicPr>
          <p:cNvPr id="12" name="Picture 11">
            <a:extLst>
              <a:ext uri="{FF2B5EF4-FFF2-40B4-BE49-F238E27FC236}">
                <a16:creationId xmlns:a16="http://schemas.microsoft.com/office/drawing/2014/main" id="{CF2FA92B-3159-746C-A366-98D9423ED603}"/>
              </a:ext>
            </a:extLst>
          </p:cNvPr>
          <p:cNvPicPr>
            <a:picLocks noChangeAspect="1"/>
          </p:cNvPicPr>
          <p:nvPr/>
        </p:nvPicPr>
        <p:blipFill>
          <a:blip r:embed="rId7"/>
          <a:stretch>
            <a:fillRect/>
          </a:stretch>
        </p:blipFill>
        <p:spPr>
          <a:xfrm>
            <a:off x="8083738" y="3377753"/>
            <a:ext cx="4108262" cy="3480247"/>
          </a:xfrm>
          <a:prstGeom prst="rect">
            <a:avLst/>
          </a:prstGeom>
        </p:spPr>
      </p:pic>
    </p:spTree>
    <p:extLst>
      <p:ext uri="{BB962C8B-B14F-4D97-AF65-F5344CB8AC3E}">
        <p14:creationId xmlns:p14="http://schemas.microsoft.com/office/powerpoint/2010/main" val="1826875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3C96C14-5884-BFC8-FA72-6EB77DAC8838}"/>
              </a:ext>
            </a:extLst>
          </p:cNvPr>
          <p:cNvPicPr>
            <a:picLocks noChangeAspect="1"/>
          </p:cNvPicPr>
          <p:nvPr/>
        </p:nvPicPr>
        <p:blipFill>
          <a:blip r:embed="rId3"/>
          <a:stretch>
            <a:fillRect/>
          </a:stretch>
        </p:blipFill>
        <p:spPr>
          <a:xfrm>
            <a:off x="6231634" y="4451604"/>
            <a:ext cx="3524410" cy="2349607"/>
          </a:xfrm>
          <a:prstGeom prst="rect">
            <a:avLst/>
          </a:prstGeom>
        </p:spPr>
      </p:pic>
      <p:pic>
        <p:nvPicPr>
          <p:cNvPr id="12" name="Picture 11">
            <a:extLst>
              <a:ext uri="{FF2B5EF4-FFF2-40B4-BE49-F238E27FC236}">
                <a16:creationId xmlns:a16="http://schemas.microsoft.com/office/drawing/2014/main" id="{D968E7E4-9364-A90D-0B2C-979C22F65D8B}"/>
              </a:ext>
            </a:extLst>
          </p:cNvPr>
          <p:cNvPicPr>
            <a:picLocks noChangeAspect="1"/>
          </p:cNvPicPr>
          <p:nvPr/>
        </p:nvPicPr>
        <p:blipFill>
          <a:blip r:embed="rId4"/>
          <a:stretch>
            <a:fillRect/>
          </a:stretch>
        </p:blipFill>
        <p:spPr>
          <a:xfrm>
            <a:off x="1376419" y="4505858"/>
            <a:ext cx="4242659" cy="2354676"/>
          </a:xfrm>
          <a:prstGeom prst="rect">
            <a:avLst/>
          </a:prstGeom>
        </p:spPr>
      </p:pic>
      <p:sp>
        <p:nvSpPr>
          <p:cNvPr id="2" name="Title 1">
            <a:extLst>
              <a:ext uri="{FF2B5EF4-FFF2-40B4-BE49-F238E27FC236}">
                <a16:creationId xmlns:a16="http://schemas.microsoft.com/office/drawing/2014/main" id="{F68862D6-E4F9-8AF3-C1E2-53E4C2049ACE}"/>
              </a:ext>
            </a:extLst>
          </p:cNvPr>
          <p:cNvSpPr>
            <a:spLocks noGrp="1"/>
          </p:cNvSpPr>
          <p:nvPr>
            <p:ph type="title"/>
          </p:nvPr>
        </p:nvSpPr>
        <p:spPr>
          <a:xfrm>
            <a:off x="223477" y="75049"/>
            <a:ext cx="4591411" cy="1718032"/>
          </a:xfrm>
        </p:spPr>
        <p:txBody>
          <a:bodyPr/>
          <a:lstStyle/>
          <a:p>
            <a:r>
              <a:rPr lang="en-CA" dirty="0" err="1"/>
              <a:t>Myiase</a:t>
            </a:r>
            <a:r>
              <a:rPr lang="en-CA" dirty="0"/>
              <a:t> du nouveau monde</a:t>
            </a:r>
          </a:p>
        </p:txBody>
      </p:sp>
      <p:sp>
        <p:nvSpPr>
          <p:cNvPr id="4" name="Content Placeholder 3">
            <a:extLst>
              <a:ext uri="{FF2B5EF4-FFF2-40B4-BE49-F238E27FC236}">
                <a16:creationId xmlns:a16="http://schemas.microsoft.com/office/drawing/2014/main" id="{60CE865D-2501-908B-2905-F6A51C3F6E3C}"/>
              </a:ext>
            </a:extLst>
          </p:cNvPr>
          <p:cNvSpPr>
            <a:spLocks noGrp="1"/>
          </p:cNvSpPr>
          <p:nvPr>
            <p:ph sz="half" idx="2"/>
          </p:nvPr>
        </p:nvSpPr>
        <p:spPr>
          <a:xfrm>
            <a:off x="5332719" y="75049"/>
            <a:ext cx="6928437" cy="2051081"/>
          </a:xfrm>
        </p:spPr>
        <p:txBody>
          <a:bodyPr/>
          <a:lstStyle/>
          <a:p>
            <a:r>
              <a:rPr lang="en-CA" b="1" dirty="0"/>
              <a:t>Autorisations d'utilisation d'urgence aux États-Unis</a:t>
            </a:r>
          </a:p>
          <a:p>
            <a:pPr lvl="1"/>
            <a:r>
              <a:rPr lang="en-CA" dirty="0" err="1">
                <a:hlinkClick r:id="rId5"/>
              </a:rPr>
              <a:t>Credelio </a:t>
            </a:r>
            <a:r>
              <a:rPr lang="en-CA" dirty="0">
                <a:hlinkClick r:id="rId5"/>
              </a:rPr>
              <a:t>Cat</a:t>
            </a:r>
            <a:endParaRPr lang="en-CA" dirty="0"/>
          </a:p>
          <a:p>
            <a:pPr lvl="1"/>
            <a:r>
              <a:rPr lang="en-CA" dirty="0" err="1">
                <a:hlinkClick r:id="rId6"/>
              </a:rPr>
              <a:t>Credelio </a:t>
            </a:r>
            <a:r>
              <a:rPr lang="en-CA" dirty="0">
                <a:hlinkClick r:id="rId6"/>
              </a:rPr>
              <a:t>Dog</a:t>
            </a:r>
            <a:endParaRPr lang="en-CA" dirty="0"/>
          </a:p>
        </p:txBody>
      </p:sp>
      <p:sp>
        <p:nvSpPr>
          <p:cNvPr id="5" name="Slide Number Placeholder 4">
            <a:extLst>
              <a:ext uri="{FF2B5EF4-FFF2-40B4-BE49-F238E27FC236}">
                <a16:creationId xmlns:a16="http://schemas.microsoft.com/office/drawing/2014/main" id="{106C5F9F-08B0-86B5-4432-A89CF3ED3663}"/>
              </a:ext>
            </a:extLst>
          </p:cNvPr>
          <p:cNvSpPr>
            <a:spLocks noGrp="1"/>
          </p:cNvSpPr>
          <p:nvPr>
            <p:ph type="sldNum" sz="quarter" idx="10"/>
          </p:nvPr>
        </p:nvSpPr>
        <p:spPr/>
        <p:txBody>
          <a:bodyPr/>
          <a:lstStyle/>
          <a:p>
            <a:pPr>
              <a:defRPr/>
            </a:pPr>
            <a:fld id="{589C40C2-7A94-424C-9771-F39272A79DD9}" type="slidenum">
              <a:rPr lang="en-US" altLang="en-US" smtClean="0"/>
              <a:t>4</a:t>
            </a:fld>
            <a:endParaRPr lang="en-US" altLang="en-US"/>
          </a:p>
        </p:txBody>
      </p:sp>
      <p:sp>
        <p:nvSpPr>
          <p:cNvPr id="8" name="Content Placeholder 7">
            <a:extLst>
              <a:ext uri="{FF2B5EF4-FFF2-40B4-BE49-F238E27FC236}">
                <a16:creationId xmlns:a16="http://schemas.microsoft.com/office/drawing/2014/main" id="{84577227-5906-DCBB-3014-510A55C13CC6}"/>
              </a:ext>
            </a:extLst>
          </p:cNvPr>
          <p:cNvSpPr>
            <a:spLocks noGrp="1"/>
          </p:cNvSpPr>
          <p:nvPr>
            <p:ph sz="half" idx="1"/>
          </p:nvPr>
        </p:nvSpPr>
        <p:spPr>
          <a:xfrm>
            <a:off x="214493" y="1925333"/>
            <a:ext cx="9165481" cy="3224007"/>
          </a:xfrm>
        </p:spPr>
        <p:txBody>
          <a:bodyPr/>
          <a:lstStyle/>
          <a:p>
            <a:r>
              <a:rPr lang="en-CA" b="1" dirty="0"/>
              <a:t>Traitements approuvés sous conditions par la FDA américaine</a:t>
            </a:r>
          </a:p>
          <a:p>
            <a:pPr lvl="1"/>
            <a:r>
              <a:rPr lang="en-CA" sz="2000" dirty="0" err="1">
                <a:hlinkClick r:id="rId7"/>
              </a:rPr>
              <a:t>Credelio </a:t>
            </a:r>
            <a:r>
              <a:rPr lang="en-CA" sz="2000" dirty="0">
                <a:hlinkClick r:id="rId7"/>
              </a:rPr>
              <a:t>Quattro-CA1 </a:t>
            </a:r>
            <a:r>
              <a:rPr lang="en-CA" sz="2000" dirty="0"/>
              <a:t>(Elanco) comprimés à croquer pour chiens</a:t>
            </a:r>
          </a:p>
          <a:p>
            <a:pPr lvl="1"/>
            <a:r>
              <a:rPr lang="en-CA" sz="2000" dirty="0" err="1">
                <a:hlinkClick r:id="rId8"/>
              </a:rPr>
              <a:t>Exzolt </a:t>
            </a:r>
            <a:r>
              <a:rPr lang="en-CA" sz="2000" dirty="0">
                <a:hlinkClick r:id="rId8"/>
              </a:rPr>
              <a:t>Cattle-CA1 </a:t>
            </a:r>
            <a:r>
              <a:rPr lang="en-CA" sz="2000" dirty="0"/>
              <a:t> (Merck) solution topique à base de fluralaner pour bovins de boucherie (&gt; 2 mois) et génisses de remplacement (&lt; 20 mois)</a:t>
            </a:r>
          </a:p>
          <a:p>
            <a:pPr lvl="1"/>
            <a:r>
              <a:rPr lang="en-CA" sz="2000" dirty="0">
                <a:hlinkClick r:id="rId9"/>
              </a:rPr>
              <a:t>Dectomax-CA1 </a:t>
            </a:r>
            <a:r>
              <a:rPr lang="en-CA" sz="2000" dirty="0"/>
              <a:t>(Zoetis) injectable pour bovins, délai d'attente de 35 jours pour les bovins, ne pas utiliser chez les bovins laitiers âgés de plus de 20 mois</a:t>
            </a:r>
          </a:p>
        </p:txBody>
      </p:sp>
      <p:sp>
        <p:nvSpPr>
          <p:cNvPr id="10" name="TextBox 9">
            <a:extLst>
              <a:ext uri="{FF2B5EF4-FFF2-40B4-BE49-F238E27FC236}">
                <a16:creationId xmlns:a16="http://schemas.microsoft.com/office/drawing/2014/main" id="{ECE37D8F-B960-DDB3-A1C2-D37CB129B71A}"/>
              </a:ext>
            </a:extLst>
          </p:cNvPr>
          <p:cNvSpPr txBox="1"/>
          <p:nvPr/>
        </p:nvSpPr>
        <p:spPr>
          <a:xfrm>
            <a:off x="7891502" y="472129"/>
            <a:ext cx="4587368" cy="1200329"/>
          </a:xfrm>
          <a:prstGeom prst="rect">
            <a:avLst/>
          </a:prstGeom>
          <a:noFill/>
        </p:spPr>
        <p:txBody>
          <a:bodyPr wrap="square">
            <a:spAutoFit/>
          </a:bodyPr>
          <a:lstStyle/>
          <a:p>
            <a:r>
              <a:rPr lang="en-CA" dirty="0">
                <a:hlinkClick r:id="rId10"/>
              </a:rPr>
              <a:t>Efficacité du </a:t>
            </a:r>
            <a:r>
              <a:rPr lang="en-CA" dirty="0" err="1">
                <a:hlinkClick r:id="rId10"/>
              </a:rPr>
              <a:t>lotilaner </a:t>
            </a:r>
            <a:r>
              <a:rPr lang="en-CA" dirty="0">
                <a:hlinkClick r:id="rId10"/>
              </a:rPr>
              <a:t>contre la myiase causée par </a:t>
            </a:r>
            <a:r>
              <a:rPr lang="en-CA" dirty="0" err="1">
                <a:hlinkClick r:id="rId10"/>
              </a:rPr>
              <a:t>Cochliomyia hominivorax </a:t>
            </a:r>
            <a:r>
              <a:rPr lang="en-CA" dirty="0">
                <a:hlinkClick r:id="rId10"/>
              </a:rPr>
              <a:t>(Diptera : Calliphoridae) chez les chiens naturellement infestés | Parasites &amp; Vectors</a:t>
            </a:r>
            <a:endParaRPr lang="en-CA" dirty="0"/>
          </a:p>
        </p:txBody>
      </p:sp>
      <p:pic>
        <p:nvPicPr>
          <p:cNvPr id="1026" name="Picture 2" descr="Credelio Quattro For Dogs 50.1 - 100 lbs 1 Month">
            <a:extLst>
              <a:ext uri="{FF2B5EF4-FFF2-40B4-BE49-F238E27FC236}">
                <a16:creationId xmlns:a16="http://schemas.microsoft.com/office/drawing/2014/main" id="{D91E35DB-0EB4-480D-BEF6-4DAAB95848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28274" y="2054460"/>
            <a:ext cx="2049233" cy="4746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686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51A77F-DEB9-61A5-C640-0FE60225548F}"/>
              </a:ext>
            </a:extLst>
          </p:cNvPr>
          <p:cNvPicPr>
            <a:picLocks noChangeAspect="1"/>
          </p:cNvPicPr>
          <p:nvPr/>
        </p:nvPicPr>
        <p:blipFill>
          <a:blip r:embed="rId3"/>
          <a:stretch>
            <a:fillRect/>
          </a:stretch>
        </p:blipFill>
        <p:spPr>
          <a:xfrm>
            <a:off x="400228" y="2607852"/>
            <a:ext cx="11391544" cy="3165988"/>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5E1B12E1-AF78-FCD0-058B-47471A12D96E}"/>
              </a:ext>
            </a:extLst>
          </p:cNvPr>
          <p:cNvSpPr>
            <a:spLocks noGrp="1"/>
          </p:cNvSpPr>
          <p:nvPr>
            <p:ph type="title"/>
          </p:nvPr>
        </p:nvSpPr>
        <p:spPr>
          <a:xfrm>
            <a:off x="68263" y="210266"/>
            <a:ext cx="10515600" cy="1042988"/>
          </a:xfrm>
        </p:spPr>
        <p:txBody>
          <a:bodyPr/>
          <a:lstStyle/>
          <a:p>
            <a:pPr>
              <a:defRPr/>
            </a:pPr>
            <a:r>
              <a:rPr lang="en-US" sz="3200" dirty="0"/>
              <a:t>Le virus de la fièvre catarrhale ovine en Europe</a:t>
            </a:r>
            <a:endParaRPr lang="en-CA" sz="3200" dirty="0"/>
          </a:p>
        </p:txBody>
      </p:sp>
      <p:sp>
        <p:nvSpPr>
          <p:cNvPr id="26627" name="TextBox 7">
            <a:extLst>
              <a:ext uri="{FF2B5EF4-FFF2-40B4-BE49-F238E27FC236}">
                <a16:creationId xmlns:a16="http://schemas.microsoft.com/office/drawing/2014/main" id="{796566BE-A17A-6B26-7F64-E0A5E87E5915}"/>
              </a:ext>
            </a:extLst>
          </p:cNvPr>
          <p:cNvSpPr txBox="1">
            <a:spLocks noChangeArrowheads="1"/>
          </p:cNvSpPr>
          <p:nvPr/>
        </p:nvSpPr>
        <p:spPr bwMode="auto">
          <a:xfrm>
            <a:off x="9767576" y="6010435"/>
            <a:ext cx="1471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hlinkClick r:id="rId4"/>
              </a:rPr>
              <a:t>Empres-Plus</a:t>
            </a:r>
            <a:endParaRPr lang="en-CA" altLang="en-US" sz="1800" dirty="0"/>
          </a:p>
        </p:txBody>
      </p:sp>
      <p:sp>
        <p:nvSpPr>
          <p:cNvPr id="7" name="Rectangle 6">
            <a:extLst>
              <a:ext uri="{FF2B5EF4-FFF2-40B4-BE49-F238E27FC236}">
                <a16:creationId xmlns:a16="http://schemas.microsoft.com/office/drawing/2014/main" id="{BC5E8B3F-EA50-952A-7062-7CC6DE8D8FFD}"/>
              </a:ext>
            </a:extLst>
          </p:cNvPr>
          <p:cNvSpPr/>
          <p:nvPr/>
        </p:nvSpPr>
        <p:spPr>
          <a:xfrm>
            <a:off x="11239501" y="3497674"/>
            <a:ext cx="419476" cy="15049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2" name="TextBox 21">
            <a:extLst>
              <a:ext uri="{FF2B5EF4-FFF2-40B4-BE49-F238E27FC236}">
                <a16:creationId xmlns:a16="http://schemas.microsoft.com/office/drawing/2014/main" id="{16C1FEF6-3713-AA24-889C-524F2D09F980}"/>
              </a:ext>
            </a:extLst>
          </p:cNvPr>
          <p:cNvSpPr txBox="1"/>
          <p:nvPr/>
        </p:nvSpPr>
        <p:spPr>
          <a:xfrm>
            <a:off x="296877" y="1407523"/>
            <a:ext cx="11836400" cy="1200329"/>
          </a:xfrm>
          <a:prstGeom prst="rect">
            <a:avLst/>
          </a:prstGeom>
          <a:noFill/>
        </p:spPr>
        <p:txBody>
          <a:bodyPr>
            <a:spAutoFit/>
          </a:bodyPr>
          <a:lstStyle/>
          <a:p>
            <a:pPr marL="342900" indent="-342900">
              <a:buFont typeface="Arial" panose="020B0604020202020204" pitchFamily="34" charset="0"/>
              <a:buChar char="•"/>
              <a:defRPr/>
            </a:pPr>
            <a:r>
              <a:rPr lang="en-US" altLang="en-US" sz="2400" dirty="0">
                <a:latin typeface="+mn-lt"/>
              </a:rPr>
              <a:t>L'Europe continue de signaler des cas de BTV (sérotypes 3, 4, 5 et 8)</a:t>
            </a:r>
          </a:p>
          <a:p>
            <a:pPr marL="342900" indent="-342900">
              <a:buFont typeface="Arial" panose="020B0604020202020204" pitchFamily="34" charset="0"/>
              <a:buChar char="•"/>
              <a:defRPr/>
            </a:pPr>
            <a:r>
              <a:rPr lang="en-US" altLang="en-US" sz="2400" dirty="0">
                <a:latin typeface="+mn-lt"/>
              </a:rPr>
              <a:t>Y compris les cas signalés cet hiver au Royaume-Uni de BTV-3, les cas précédents chez les bovins ne présentaient aucun signe clinique.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C5D11F-D21B-3DF5-30D6-E7E36DC8BE48}"/>
              </a:ext>
            </a:extLst>
          </p:cNvPr>
          <p:cNvPicPr>
            <a:picLocks noChangeAspect="1"/>
          </p:cNvPicPr>
          <p:nvPr/>
        </p:nvPicPr>
        <p:blipFill>
          <a:blip r:embed="rId3"/>
          <a:stretch>
            <a:fillRect/>
          </a:stretch>
        </p:blipFill>
        <p:spPr>
          <a:xfrm>
            <a:off x="337062" y="1263634"/>
            <a:ext cx="10782379" cy="3924329"/>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0D640B7E-9CA9-7F14-4DE9-8F2FC7B1CF46}"/>
              </a:ext>
            </a:extLst>
          </p:cNvPr>
          <p:cNvSpPr>
            <a:spLocks noGrp="1"/>
          </p:cNvSpPr>
          <p:nvPr>
            <p:ph type="title"/>
          </p:nvPr>
        </p:nvSpPr>
        <p:spPr>
          <a:xfrm>
            <a:off x="130175" y="61512"/>
            <a:ext cx="10515600" cy="1042988"/>
          </a:xfrm>
        </p:spPr>
        <p:txBody>
          <a:bodyPr/>
          <a:lstStyle/>
          <a:p>
            <a:pPr>
              <a:defRPr/>
            </a:pPr>
            <a:r>
              <a:rPr lang="en-US" sz="3200" dirty="0"/>
              <a:t>Le virus de la fièvre catarrhale ovine en Europe</a:t>
            </a:r>
            <a:endParaRPr lang="en-CA" sz="3200" dirty="0"/>
          </a:p>
        </p:txBody>
      </p:sp>
      <p:sp>
        <p:nvSpPr>
          <p:cNvPr id="28675" name="Content Placeholder 9">
            <a:extLst>
              <a:ext uri="{FF2B5EF4-FFF2-40B4-BE49-F238E27FC236}">
                <a16:creationId xmlns:a16="http://schemas.microsoft.com/office/drawing/2014/main" id="{3CD66C0E-E8B5-0C85-83DC-64796476546D}"/>
              </a:ext>
            </a:extLst>
          </p:cNvPr>
          <p:cNvSpPr>
            <a:spLocks noGrp="1"/>
          </p:cNvSpPr>
          <p:nvPr>
            <p:ph sz="half" idx="1"/>
          </p:nvPr>
        </p:nvSpPr>
        <p:spPr>
          <a:xfrm>
            <a:off x="219075" y="590550"/>
            <a:ext cx="8121650" cy="5676900"/>
          </a:xfrm>
        </p:spPr>
        <p:txBody>
          <a:bodyPr/>
          <a:lstStyle/>
          <a:p>
            <a:endParaRPr lang="en-CA" altLang="en-US"/>
          </a:p>
          <a:p>
            <a:pPr lvl="1"/>
            <a:endParaRPr lang="en-CA" altLang="en-US"/>
          </a:p>
        </p:txBody>
      </p:sp>
      <p:sp>
        <p:nvSpPr>
          <p:cNvPr id="28676" name="TextBox 7">
            <a:extLst>
              <a:ext uri="{FF2B5EF4-FFF2-40B4-BE49-F238E27FC236}">
                <a16:creationId xmlns:a16="http://schemas.microsoft.com/office/drawing/2014/main" id="{4AF51E21-05A6-6AA7-D62E-E7E0165C963B}"/>
              </a:ext>
            </a:extLst>
          </p:cNvPr>
          <p:cNvSpPr txBox="1">
            <a:spLocks noChangeArrowheads="1"/>
          </p:cNvSpPr>
          <p:nvPr/>
        </p:nvSpPr>
        <p:spPr bwMode="auto">
          <a:xfrm>
            <a:off x="219075" y="6252361"/>
            <a:ext cx="631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hlinkClick r:id="rId4"/>
              </a:rPr>
              <a:t>Empres-Plus</a:t>
            </a:r>
            <a:endParaRPr lang="en-CA" altLang="en-US" sz="1800" dirty="0"/>
          </a:p>
        </p:txBody>
      </p:sp>
      <p:sp>
        <p:nvSpPr>
          <p:cNvPr id="28679" name="TextBox 16">
            <a:extLst>
              <a:ext uri="{FF2B5EF4-FFF2-40B4-BE49-F238E27FC236}">
                <a16:creationId xmlns:a16="http://schemas.microsoft.com/office/drawing/2014/main" id="{452EC3CD-3362-F9F4-554E-8A4A71F0A7C5}"/>
              </a:ext>
            </a:extLst>
          </p:cNvPr>
          <p:cNvSpPr txBox="1">
            <a:spLocks noChangeArrowheads="1"/>
          </p:cNvSpPr>
          <p:nvPr/>
        </p:nvSpPr>
        <p:spPr bwMode="auto">
          <a:xfrm>
            <a:off x="3255927" y="6267450"/>
            <a:ext cx="45275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b="1" dirty="0"/>
              <a:t>Cas de BTV du 15 octobre 2025 au 6 janvier 2026</a:t>
            </a:r>
          </a:p>
        </p:txBody>
      </p:sp>
      <p:pic>
        <p:nvPicPr>
          <p:cNvPr id="3" name="Picture 2">
            <a:extLst>
              <a:ext uri="{FF2B5EF4-FFF2-40B4-BE49-F238E27FC236}">
                <a16:creationId xmlns:a16="http://schemas.microsoft.com/office/drawing/2014/main" id="{AC8D2498-4CD5-6160-1C4D-44FA098A3ED9}"/>
              </a:ext>
            </a:extLst>
          </p:cNvPr>
          <p:cNvPicPr>
            <a:picLocks noChangeAspect="1"/>
          </p:cNvPicPr>
          <p:nvPr/>
        </p:nvPicPr>
        <p:blipFill>
          <a:blip r:embed="rId5"/>
          <a:stretch>
            <a:fillRect/>
          </a:stretch>
        </p:blipFill>
        <p:spPr>
          <a:xfrm>
            <a:off x="7452865" y="2792071"/>
            <a:ext cx="4095189" cy="326082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F058-B1E4-2FE8-CAB9-6865D276EE84}"/>
              </a:ext>
            </a:extLst>
          </p:cNvPr>
          <p:cNvSpPr>
            <a:spLocks noGrp="1"/>
          </p:cNvSpPr>
          <p:nvPr>
            <p:ph type="title"/>
          </p:nvPr>
        </p:nvSpPr>
        <p:spPr>
          <a:xfrm>
            <a:off x="207442" y="203266"/>
            <a:ext cx="6741826" cy="648876"/>
          </a:xfrm>
        </p:spPr>
        <p:txBody>
          <a:bodyPr/>
          <a:lstStyle/>
          <a:p>
            <a:r>
              <a:rPr lang="en-CA" sz="3200" dirty="0"/>
              <a:t>La variole ovine et la variole caprine en Europe</a:t>
            </a:r>
          </a:p>
        </p:txBody>
      </p:sp>
      <p:sp>
        <p:nvSpPr>
          <p:cNvPr id="3" name="Content Placeholder 2">
            <a:extLst>
              <a:ext uri="{FF2B5EF4-FFF2-40B4-BE49-F238E27FC236}">
                <a16:creationId xmlns:a16="http://schemas.microsoft.com/office/drawing/2014/main" id="{428F62BE-F8A8-6B68-4093-1F1751A556A7}"/>
              </a:ext>
            </a:extLst>
          </p:cNvPr>
          <p:cNvSpPr>
            <a:spLocks noGrp="1"/>
          </p:cNvSpPr>
          <p:nvPr>
            <p:ph sz="half" idx="1"/>
          </p:nvPr>
        </p:nvSpPr>
        <p:spPr>
          <a:xfrm>
            <a:off x="207442" y="918077"/>
            <a:ext cx="6339132" cy="3492558"/>
          </a:xfrm>
        </p:spPr>
        <p:txBody>
          <a:bodyPr/>
          <a:lstStyle/>
          <a:p>
            <a:r>
              <a:rPr lang="en-CA" sz="2000" dirty="0">
                <a:hlinkClick r:id="rId3"/>
              </a:rPr>
              <a:t>La Grèce </a:t>
            </a:r>
            <a:r>
              <a:rPr lang="en-CA" sz="2000" dirty="0"/>
              <a:t>continue de signaler des cas de variole ovine et caprine, avec près de 500 000 moutons et chèvres abattus, ce qui pourrait avoir des répercussions sur l'approvisionnement mondial en fromage feta. </a:t>
            </a:r>
          </a:p>
          <a:p>
            <a:r>
              <a:rPr lang="en-CA" sz="2000" dirty="0">
                <a:hlinkClick r:id="rId4"/>
              </a:rPr>
              <a:t>La Bulgarie </a:t>
            </a:r>
            <a:r>
              <a:rPr lang="en-CA" sz="2000" dirty="0"/>
              <a:t>continue de signaler des cas. </a:t>
            </a:r>
          </a:p>
          <a:p>
            <a:r>
              <a:rPr lang="en-CA" sz="2000" dirty="0">
                <a:hlinkClick r:id="rId5"/>
              </a:rPr>
              <a:t>La Serbie a enregistré</a:t>
            </a:r>
            <a:r>
              <a:rPr lang="en-CA" sz="2000" dirty="0"/>
              <a:t> 3 cas en octobre, désormais classés comme résolus</a:t>
            </a:r>
            <a:endParaRPr lang="en-CA" sz="2000" dirty="0">
              <a:hlinkClick r:id="rId6"/>
            </a:endParaRPr>
          </a:p>
          <a:p>
            <a:r>
              <a:rPr lang="en-CA" sz="2000" dirty="0">
                <a:hlinkClick r:id="rId6"/>
              </a:rPr>
              <a:t>La Roumanie </a:t>
            </a:r>
            <a:r>
              <a:rPr lang="en-CA" sz="2000" dirty="0"/>
              <a:t>a également signalé récemment des cas de variole ovine et caprine, qui semblent être sous contrôle</a:t>
            </a:r>
          </a:p>
          <a:p>
            <a:r>
              <a:rPr lang="en-CA" sz="2000" dirty="0">
                <a:hlinkClick r:id="rId7"/>
              </a:rPr>
              <a:t>Évaluation des risques : la variole ovine et la variole caprine en Grande-Bretagne provenant des États membres de l'UE et de l'AELE - GOV.UK</a:t>
            </a:r>
            <a:endParaRPr lang="en-CA" sz="2000" dirty="0"/>
          </a:p>
        </p:txBody>
      </p:sp>
      <p:pic>
        <p:nvPicPr>
          <p:cNvPr id="7" name="Content Placeholder 6">
            <a:extLst>
              <a:ext uri="{FF2B5EF4-FFF2-40B4-BE49-F238E27FC236}">
                <a16:creationId xmlns:a16="http://schemas.microsoft.com/office/drawing/2014/main" id="{C0B2DCC2-53CD-65F5-51C2-0E78D0DF58E8}"/>
              </a:ext>
            </a:extLst>
          </p:cNvPr>
          <p:cNvPicPr>
            <a:picLocks noGrp="1" noChangeAspect="1"/>
          </p:cNvPicPr>
          <p:nvPr>
            <p:ph sz="half" idx="2"/>
          </p:nvPr>
        </p:nvPicPr>
        <p:blipFill>
          <a:blip r:embed="rId8"/>
          <a:stretch>
            <a:fillRect/>
          </a:stretch>
        </p:blipFill>
        <p:spPr>
          <a:xfrm>
            <a:off x="7010400" y="0"/>
            <a:ext cx="5181600" cy="4093028"/>
          </a:xfrm>
        </p:spPr>
      </p:pic>
      <p:sp>
        <p:nvSpPr>
          <p:cNvPr id="5" name="Slide Number Placeholder 4">
            <a:extLst>
              <a:ext uri="{FF2B5EF4-FFF2-40B4-BE49-F238E27FC236}">
                <a16:creationId xmlns:a16="http://schemas.microsoft.com/office/drawing/2014/main" id="{CA976DD8-5094-483B-18FB-5E5EEA729C22}"/>
              </a:ext>
            </a:extLst>
          </p:cNvPr>
          <p:cNvSpPr>
            <a:spLocks noGrp="1"/>
          </p:cNvSpPr>
          <p:nvPr>
            <p:ph type="sldNum" sz="quarter" idx="10"/>
          </p:nvPr>
        </p:nvSpPr>
        <p:spPr/>
        <p:txBody>
          <a:bodyPr/>
          <a:lstStyle/>
          <a:p>
            <a:pPr>
              <a:defRPr/>
            </a:pPr>
            <a:fld id="{222C2B47-41F2-42A5-AA41-34CCD9669551}" type="slidenum">
              <a:rPr lang="en-US" smtClean="0"/>
              <a:t>7</a:t>
            </a:fld>
            <a:endParaRPr lang="en-US"/>
          </a:p>
        </p:txBody>
      </p:sp>
      <p:pic>
        <p:nvPicPr>
          <p:cNvPr id="6" name="Picture 5">
            <a:extLst>
              <a:ext uri="{FF2B5EF4-FFF2-40B4-BE49-F238E27FC236}">
                <a16:creationId xmlns:a16="http://schemas.microsoft.com/office/drawing/2014/main" id="{FBA7CEFF-4629-9D06-960F-9EC2D71C301E}"/>
              </a:ext>
            </a:extLst>
          </p:cNvPr>
          <p:cNvPicPr>
            <a:picLocks noChangeAspect="1"/>
          </p:cNvPicPr>
          <p:nvPr/>
        </p:nvPicPr>
        <p:blipFill>
          <a:blip r:embed="rId9"/>
          <a:stretch>
            <a:fillRect/>
          </a:stretch>
        </p:blipFill>
        <p:spPr>
          <a:xfrm>
            <a:off x="27357" y="5065395"/>
            <a:ext cx="6921911" cy="1884367"/>
          </a:xfrm>
          <a:prstGeom prst="rect">
            <a:avLst/>
          </a:prstGeom>
        </p:spPr>
      </p:pic>
      <p:pic>
        <p:nvPicPr>
          <p:cNvPr id="8" name="Picture 7" descr="A graph of a number of people&#10;&#10;AI-generated content may be incorrect.">
            <a:extLst>
              <a:ext uri="{FF2B5EF4-FFF2-40B4-BE49-F238E27FC236}">
                <a16:creationId xmlns:a16="http://schemas.microsoft.com/office/drawing/2014/main" id="{C73115CD-CBB4-8452-C680-90F8E92E49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0401" y="3004186"/>
            <a:ext cx="5181600" cy="3853814"/>
          </a:xfrm>
          <a:prstGeom prst="rect">
            <a:avLst/>
          </a:prstGeom>
        </p:spPr>
      </p:pic>
    </p:spTree>
    <p:extLst>
      <p:ext uri="{BB962C8B-B14F-4D97-AF65-F5344CB8AC3E}">
        <p14:creationId xmlns:p14="http://schemas.microsoft.com/office/powerpoint/2010/main" val="2672183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B66FB-C60A-A11E-1460-F13C2E708696}"/>
              </a:ext>
            </a:extLst>
          </p:cNvPr>
          <p:cNvSpPr>
            <a:spLocks noGrp="1"/>
          </p:cNvSpPr>
          <p:nvPr>
            <p:ph type="title"/>
          </p:nvPr>
        </p:nvSpPr>
        <p:spPr>
          <a:xfrm>
            <a:off x="72428" y="211216"/>
            <a:ext cx="3576119" cy="1325563"/>
          </a:xfrm>
        </p:spPr>
        <p:txBody>
          <a:bodyPr/>
          <a:lstStyle/>
          <a:p>
            <a:r>
              <a:rPr lang="en-CA" sz="2400" dirty="0"/>
              <a:t>Maladies à fort impact </a:t>
            </a:r>
            <a:r>
              <a:rPr lang="en-CA" sz="2400" dirty="0" err="1"/>
              <a:t>en</a:t>
            </a:r>
            <a:r>
              <a:rPr lang="en-CA" sz="2400" dirty="0"/>
              <a:t> Europe, </a:t>
            </a:r>
            <a:r>
              <a:rPr lang="en-CA" sz="2400" dirty="0" err="1"/>
              <a:t>Depuis</a:t>
            </a:r>
            <a:r>
              <a:rPr lang="en-CA" sz="2400" dirty="0"/>
              <a:t> le 13 octobre</a:t>
            </a:r>
          </a:p>
        </p:txBody>
      </p:sp>
      <p:sp>
        <p:nvSpPr>
          <p:cNvPr id="3" name="Text Placeholder 2">
            <a:extLst>
              <a:ext uri="{FF2B5EF4-FFF2-40B4-BE49-F238E27FC236}">
                <a16:creationId xmlns:a16="http://schemas.microsoft.com/office/drawing/2014/main" id="{61871043-2025-AA03-435A-BBE8443EA0F3}"/>
              </a:ext>
            </a:extLst>
          </p:cNvPr>
          <p:cNvSpPr>
            <a:spLocks noGrp="1"/>
          </p:cNvSpPr>
          <p:nvPr>
            <p:ph type="body" sz="quarter" idx="13"/>
          </p:nvPr>
        </p:nvSpPr>
        <p:spPr>
          <a:xfrm>
            <a:off x="199209" y="1621247"/>
            <a:ext cx="3087771" cy="4014788"/>
          </a:xfrm>
        </p:spPr>
        <p:txBody>
          <a:bodyPr/>
          <a:lstStyle/>
          <a:p>
            <a:r>
              <a:rPr lang="en-CA" sz="2000" dirty="0"/>
              <a:t>Variole ovine et variole caprine</a:t>
            </a:r>
          </a:p>
          <a:p>
            <a:r>
              <a:rPr lang="en-CA" sz="2000" dirty="0"/>
              <a:t>Fièvre catarrhale ovine</a:t>
            </a:r>
          </a:p>
          <a:p>
            <a:endParaRPr lang="en-CA" sz="2000" dirty="0"/>
          </a:p>
          <a:p>
            <a:r>
              <a:rPr lang="en-CA" sz="2000" dirty="0"/>
              <a:t>Peste porcine africaine</a:t>
            </a:r>
          </a:p>
          <a:p>
            <a:r>
              <a:rPr lang="en-CA" sz="2000" dirty="0"/>
              <a:t>Grippe aviaire hautement pathogène</a:t>
            </a:r>
          </a:p>
          <a:p>
            <a:r>
              <a:rPr lang="en-CA" sz="2000" dirty="0" err="1"/>
              <a:t>Dermatose</a:t>
            </a:r>
            <a:r>
              <a:rPr lang="en-CA" sz="2000" dirty="0"/>
              <a:t> </a:t>
            </a:r>
            <a:r>
              <a:rPr lang="en-CA" sz="2000" dirty="0" err="1"/>
              <a:t>nodulare</a:t>
            </a:r>
            <a:r>
              <a:rPr lang="en-CA" sz="2000" dirty="0"/>
              <a:t> </a:t>
            </a:r>
            <a:r>
              <a:rPr lang="en-CA" sz="2000" dirty="0" err="1"/>
              <a:t>contagieuse</a:t>
            </a:r>
            <a:endParaRPr lang="en-CA" sz="2000" dirty="0"/>
          </a:p>
          <a:p>
            <a:r>
              <a:rPr lang="en-CA" sz="2000" dirty="0"/>
              <a:t>Virus du Nil occidental</a:t>
            </a:r>
          </a:p>
          <a:p>
            <a:r>
              <a:rPr lang="en-CA" sz="2000" dirty="0"/>
              <a:t>Fièvre aphteuse</a:t>
            </a:r>
          </a:p>
          <a:p>
            <a:r>
              <a:rPr lang="en-CA" sz="2000" dirty="0"/>
              <a:t>Maladie de Newcastle</a:t>
            </a:r>
          </a:p>
        </p:txBody>
      </p:sp>
      <p:sp>
        <p:nvSpPr>
          <p:cNvPr id="5" name="Slide Number Placeholder 4">
            <a:extLst>
              <a:ext uri="{FF2B5EF4-FFF2-40B4-BE49-F238E27FC236}">
                <a16:creationId xmlns:a16="http://schemas.microsoft.com/office/drawing/2014/main" id="{065957B4-FF35-641F-5299-5615699F03FE}"/>
              </a:ext>
            </a:extLst>
          </p:cNvPr>
          <p:cNvSpPr>
            <a:spLocks noGrp="1"/>
          </p:cNvSpPr>
          <p:nvPr>
            <p:ph type="sldNum" sz="quarter" idx="14"/>
          </p:nvPr>
        </p:nvSpPr>
        <p:spPr/>
        <p:txBody>
          <a:bodyPr/>
          <a:lstStyle/>
          <a:p>
            <a:pPr>
              <a:defRPr/>
            </a:pPr>
            <a:fld id="{222C2B47-41F2-42A5-AA41-34CCD9669551}" type="slidenum">
              <a:rPr lang="en-US" smtClean="0"/>
              <a:t>8</a:t>
            </a:fld>
            <a:endParaRPr lang="en-US"/>
          </a:p>
        </p:txBody>
      </p:sp>
      <p:pic>
        <p:nvPicPr>
          <p:cNvPr id="9" name="Picture 8">
            <a:extLst>
              <a:ext uri="{FF2B5EF4-FFF2-40B4-BE49-F238E27FC236}">
                <a16:creationId xmlns:a16="http://schemas.microsoft.com/office/drawing/2014/main" id="{758D53B1-2013-8FF1-9C3C-67F0EBD0E774}"/>
              </a:ext>
            </a:extLst>
          </p:cNvPr>
          <p:cNvPicPr>
            <a:picLocks noChangeAspect="1"/>
          </p:cNvPicPr>
          <p:nvPr/>
        </p:nvPicPr>
        <p:blipFill>
          <a:blip r:embed="rId3"/>
          <a:stretch>
            <a:fillRect/>
          </a:stretch>
        </p:blipFill>
        <p:spPr>
          <a:xfrm>
            <a:off x="3413760" y="0"/>
            <a:ext cx="8778240" cy="6866149"/>
          </a:xfrm>
          <a:prstGeom prst="rect">
            <a:avLst/>
          </a:prstGeom>
        </p:spPr>
      </p:pic>
      <p:sp>
        <p:nvSpPr>
          <p:cNvPr id="11" name="TextBox 10">
            <a:extLst>
              <a:ext uri="{FF2B5EF4-FFF2-40B4-BE49-F238E27FC236}">
                <a16:creationId xmlns:a16="http://schemas.microsoft.com/office/drawing/2014/main" id="{45817941-36B6-4181-64AE-776ED1287D8D}"/>
              </a:ext>
            </a:extLst>
          </p:cNvPr>
          <p:cNvSpPr txBox="1"/>
          <p:nvPr/>
        </p:nvSpPr>
        <p:spPr>
          <a:xfrm>
            <a:off x="325989" y="6223477"/>
            <a:ext cx="1312687" cy="369332"/>
          </a:xfrm>
          <a:prstGeom prst="rect">
            <a:avLst/>
          </a:prstGeom>
          <a:noFill/>
        </p:spPr>
        <p:txBody>
          <a:bodyPr wrap="square">
            <a:spAutoFit/>
          </a:bodyPr>
          <a:lstStyle/>
          <a:p>
            <a:r>
              <a:rPr lang="en-CA" dirty="0" err="1">
                <a:hlinkClick r:id="rId4"/>
              </a:rPr>
              <a:t>Empres-i </a:t>
            </a:r>
            <a:r>
              <a:rPr lang="en-CA" dirty="0">
                <a:hlinkClick r:id="rId4"/>
              </a:rPr>
              <a:t>+</a:t>
            </a:r>
            <a:endParaRPr lang="en-CA" dirty="0"/>
          </a:p>
        </p:txBody>
      </p:sp>
      <p:sp>
        <p:nvSpPr>
          <p:cNvPr id="4" name="Oval 3">
            <a:extLst>
              <a:ext uri="{FF2B5EF4-FFF2-40B4-BE49-F238E27FC236}">
                <a16:creationId xmlns:a16="http://schemas.microsoft.com/office/drawing/2014/main" id="{F01E712E-12E8-127B-9913-40D9D6F33EE4}"/>
              </a:ext>
            </a:extLst>
          </p:cNvPr>
          <p:cNvSpPr/>
          <p:nvPr/>
        </p:nvSpPr>
        <p:spPr>
          <a:xfrm>
            <a:off x="230959" y="1739965"/>
            <a:ext cx="190059" cy="181069"/>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06F222D1-7081-DB95-69B4-CF0912351CFF}"/>
              </a:ext>
            </a:extLst>
          </p:cNvPr>
          <p:cNvSpPr/>
          <p:nvPr/>
        </p:nvSpPr>
        <p:spPr>
          <a:xfrm>
            <a:off x="230998" y="2399229"/>
            <a:ext cx="190059" cy="181069"/>
          </a:xfrm>
          <a:prstGeom prst="ellipse">
            <a:avLst/>
          </a:prstGeom>
          <a:solidFill>
            <a:srgbClr val="7A4F8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DE7B2B5F-8A4A-AE97-ABBE-3B4C9DB5E714}"/>
              </a:ext>
            </a:extLst>
          </p:cNvPr>
          <p:cNvSpPr/>
          <p:nvPr/>
        </p:nvSpPr>
        <p:spPr>
          <a:xfrm>
            <a:off x="230958" y="3160402"/>
            <a:ext cx="190059" cy="181069"/>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FEFA5B83-5BE2-57E5-9880-B1E8DF78E9C1}"/>
              </a:ext>
            </a:extLst>
          </p:cNvPr>
          <p:cNvSpPr/>
          <p:nvPr/>
        </p:nvSpPr>
        <p:spPr>
          <a:xfrm>
            <a:off x="199207" y="3581545"/>
            <a:ext cx="190059" cy="18106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a:extLst>
              <a:ext uri="{FF2B5EF4-FFF2-40B4-BE49-F238E27FC236}">
                <a16:creationId xmlns:a16="http://schemas.microsoft.com/office/drawing/2014/main" id="{90C81DD6-0A0B-F23E-7A44-0F902E666A70}"/>
              </a:ext>
            </a:extLst>
          </p:cNvPr>
          <p:cNvSpPr/>
          <p:nvPr/>
        </p:nvSpPr>
        <p:spPr>
          <a:xfrm>
            <a:off x="199207" y="4222425"/>
            <a:ext cx="190059" cy="181069"/>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a:extLst>
              <a:ext uri="{FF2B5EF4-FFF2-40B4-BE49-F238E27FC236}">
                <a16:creationId xmlns:a16="http://schemas.microsoft.com/office/drawing/2014/main" id="{39377FB6-4E32-3947-BE00-5558091DD3BF}"/>
              </a:ext>
            </a:extLst>
          </p:cNvPr>
          <p:cNvSpPr/>
          <p:nvPr/>
        </p:nvSpPr>
        <p:spPr>
          <a:xfrm>
            <a:off x="199207" y="4900401"/>
            <a:ext cx="190059" cy="181069"/>
          </a:xfrm>
          <a:prstGeom prst="ellipse">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05D951A5-5013-F8C8-55FC-F251F63D632B}"/>
              </a:ext>
            </a:extLst>
          </p:cNvPr>
          <p:cNvSpPr/>
          <p:nvPr/>
        </p:nvSpPr>
        <p:spPr>
          <a:xfrm>
            <a:off x="210868" y="5304487"/>
            <a:ext cx="190059" cy="181069"/>
          </a:xfrm>
          <a:prstGeom prst="ellipse">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D05D8EF2-A381-4697-68F3-7021F66306C8}"/>
              </a:ext>
            </a:extLst>
          </p:cNvPr>
          <p:cNvSpPr/>
          <p:nvPr/>
        </p:nvSpPr>
        <p:spPr>
          <a:xfrm>
            <a:off x="210869" y="5716845"/>
            <a:ext cx="190059" cy="181069"/>
          </a:xfrm>
          <a:prstGeom prst="ellipse">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36183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351993-DF08-364A-ED57-157DF886E550}"/>
              </a:ext>
            </a:extLst>
          </p:cNvPr>
          <p:cNvPicPr>
            <a:picLocks noChangeAspect="1"/>
          </p:cNvPicPr>
          <p:nvPr/>
        </p:nvPicPr>
        <p:blipFill>
          <a:blip r:embed="rId3"/>
          <a:stretch>
            <a:fillRect/>
          </a:stretch>
        </p:blipFill>
        <p:spPr>
          <a:xfrm>
            <a:off x="838200" y="715786"/>
            <a:ext cx="10910923" cy="6129975"/>
          </a:xfrm>
          <a:prstGeom prst="rect">
            <a:avLst/>
          </a:prstGeom>
        </p:spPr>
      </p:pic>
      <p:sp>
        <p:nvSpPr>
          <p:cNvPr id="2" name="Title 1">
            <a:extLst>
              <a:ext uri="{FF2B5EF4-FFF2-40B4-BE49-F238E27FC236}">
                <a16:creationId xmlns:a16="http://schemas.microsoft.com/office/drawing/2014/main" id="{7886BDFA-92CA-D625-FFE2-922829B78F9F}"/>
              </a:ext>
            </a:extLst>
          </p:cNvPr>
          <p:cNvSpPr>
            <a:spLocks noGrp="1"/>
          </p:cNvSpPr>
          <p:nvPr>
            <p:ph type="title"/>
          </p:nvPr>
        </p:nvSpPr>
        <p:spPr>
          <a:xfrm>
            <a:off x="838200" y="66675"/>
            <a:ext cx="10515600" cy="820738"/>
          </a:xfrm>
        </p:spPr>
        <p:txBody>
          <a:bodyPr/>
          <a:lstStyle/>
          <a:p>
            <a:pPr>
              <a:defRPr/>
            </a:pPr>
            <a:r>
              <a:rPr lang="en-CA" dirty="0"/>
              <a:t>Fièvre aphteuse – Tendance des risques</a:t>
            </a:r>
          </a:p>
        </p:txBody>
      </p:sp>
      <p:sp>
        <p:nvSpPr>
          <p:cNvPr id="34820" name="Slide Number Placeholder 4">
            <a:extLst>
              <a:ext uri="{FF2B5EF4-FFF2-40B4-BE49-F238E27FC236}">
                <a16:creationId xmlns:a16="http://schemas.microsoft.com/office/drawing/2014/main" id="{5FF98118-D4BD-1F19-1FBC-F04A66DF86FC}"/>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BBF8EA62-E2A5-45EA-9EF6-CE93F040BFB8}" type="slidenum">
              <a:rPr lang="en-US" altLang="en-US" sz="1200" smtClean="0">
                <a:solidFill>
                  <a:srgbClr val="898989"/>
                </a:solidFill>
              </a:rPr>
              <a:t>9</a:t>
            </a:fld>
            <a:endParaRPr lang="en-US" altLang="en-US" sz="1200">
              <a:solidFill>
                <a:srgbClr val="898989"/>
              </a:solidFill>
            </a:endParaRPr>
          </a:p>
        </p:txBody>
      </p:sp>
      <p:sp>
        <p:nvSpPr>
          <p:cNvPr id="14" name="Rectangle 13">
            <a:extLst>
              <a:ext uri="{FF2B5EF4-FFF2-40B4-BE49-F238E27FC236}">
                <a16:creationId xmlns:a16="http://schemas.microsoft.com/office/drawing/2014/main" id="{9B10F45C-3104-80CC-748F-009B44AD0DE1}"/>
              </a:ext>
            </a:extLst>
          </p:cNvPr>
          <p:cNvSpPr/>
          <p:nvPr/>
        </p:nvSpPr>
        <p:spPr>
          <a:xfrm>
            <a:off x="5530850" y="2792413"/>
            <a:ext cx="1000090" cy="2960864"/>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4822" name="Rectangle 14">
            <a:extLst>
              <a:ext uri="{FF2B5EF4-FFF2-40B4-BE49-F238E27FC236}">
                <a16:creationId xmlns:a16="http://schemas.microsoft.com/office/drawing/2014/main" id="{816E7DAE-EAEF-84F5-E8EA-AA34C61068D2}"/>
              </a:ext>
            </a:extLst>
          </p:cNvPr>
          <p:cNvSpPr>
            <a:spLocks noChangeArrowheads="1"/>
          </p:cNvSpPr>
          <p:nvPr/>
        </p:nvSpPr>
        <p:spPr bwMode="auto">
          <a:xfrm>
            <a:off x="8486775" y="2792413"/>
            <a:ext cx="601663" cy="2960862"/>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34823" name="Text Box 4">
            <a:extLst>
              <a:ext uri="{FF2B5EF4-FFF2-40B4-BE49-F238E27FC236}">
                <a16:creationId xmlns:a16="http://schemas.microsoft.com/office/drawing/2014/main" id="{5A92ED56-B051-6DC5-2D43-3ACABE4022E7}"/>
              </a:ext>
            </a:extLst>
          </p:cNvPr>
          <p:cNvSpPr txBox="1">
            <a:spLocks noChangeArrowheads="1"/>
          </p:cNvSpPr>
          <p:nvPr/>
        </p:nvSpPr>
        <p:spPr bwMode="auto">
          <a:xfrm>
            <a:off x="7331075" y="2262188"/>
            <a:ext cx="10906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100">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Indonésie</a:t>
            </a:r>
            <a:endParaRPr lang="en-CA" altLang="en-US" sz="1600" b="1">
              <a:latin typeface="Arial" panose="020B0604020202020204" pitchFamily="34" charset="0"/>
              <a:ea typeface="Calibri" panose="020F0502020204030204" pitchFamily="34" charset="0"/>
              <a:cs typeface="Times New Roman" panose="02020603050405020304" pitchFamily="18" charset="0"/>
            </a:endParaRPr>
          </a:p>
        </p:txBody>
      </p:sp>
      <p:sp>
        <p:nvSpPr>
          <p:cNvPr id="34824" name="Text Box 3">
            <a:extLst>
              <a:ext uri="{FF2B5EF4-FFF2-40B4-BE49-F238E27FC236}">
                <a16:creationId xmlns:a16="http://schemas.microsoft.com/office/drawing/2014/main" id="{F420E4D5-9954-1498-EAC2-516525A37939}"/>
              </a:ext>
            </a:extLst>
          </p:cNvPr>
          <p:cNvSpPr txBox="1">
            <a:spLocks noChangeArrowheads="1"/>
          </p:cNvSpPr>
          <p:nvPr/>
        </p:nvSpPr>
        <p:spPr bwMode="auto">
          <a:xfrm>
            <a:off x="5530850" y="2217738"/>
            <a:ext cx="112395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600" b="1">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COVID</a:t>
            </a:r>
            <a:endParaRPr lang="en-CA" altLang="en-US" sz="1600">
              <a:latin typeface="Arial" panose="020B0604020202020204" pitchFamily="34" charset="0"/>
              <a:ea typeface="Calibri" panose="020F0502020204030204" pitchFamily="34" charset="0"/>
              <a:cs typeface="Times New Roman" panose="02020603050405020304" pitchFamily="18" charset="0"/>
            </a:endParaRPr>
          </a:p>
        </p:txBody>
      </p:sp>
      <p:sp>
        <p:nvSpPr>
          <p:cNvPr id="34825" name="Rectangle 17">
            <a:extLst>
              <a:ext uri="{FF2B5EF4-FFF2-40B4-BE49-F238E27FC236}">
                <a16:creationId xmlns:a16="http://schemas.microsoft.com/office/drawing/2014/main" id="{057297BA-7FD8-2D53-CB19-D8108047025C}"/>
              </a:ext>
            </a:extLst>
          </p:cNvPr>
          <p:cNvSpPr>
            <a:spLocks noChangeArrowheads="1"/>
          </p:cNvSpPr>
          <p:nvPr/>
        </p:nvSpPr>
        <p:spPr bwMode="auto">
          <a:xfrm>
            <a:off x="7567577" y="2792412"/>
            <a:ext cx="684248" cy="2960863"/>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34826" name="Text Box 5">
            <a:extLst>
              <a:ext uri="{FF2B5EF4-FFF2-40B4-BE49-F238E27FC236}">
                <a16:creationId xmlns:a16="http://schemas.microsoft.com/office/drawing/2014/main" id="{20FFD7C6-923E-C792-515B-2ED9ACF88C6A}"/>
              </a:ext>
            </a:extLst>
          </p:cNvPr>
          <p:cNvSpPr txBox="1">
            <a:spLocks noChangeArrowheads="1"/>
          </p:cNvSpPr>
          <p:nvPr/>
        </p:nvSpPr>
        <p:spPr bwMode="auto">
          <a:xfrm>
            <a:off x="8051800" y="2182813"/>
            <a:ext cx="15271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SAT-2 </a:t>
            </a:r>
          </a:p>
          <a:p>
            <a:pPr algn="ct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Moyen-Orient</a:t>
            </a:r>
            <a:endParaRPr lang="en-CA" altLang="en-US" sz="1600" b="1">
              <a:latin typeface="Arial" panose="020B0604020202020204" pitchFamily="34" charset="0"/>
              <a:ea typeface="Calibri" panose="020F0502020204030204" pitchFamily="34" charset="0"/>
              <a:cs typeface="Times New Roman" panose="02020603050405020304" pitchFamily="18" charset="0"/>
            </a:endParaRPr>
          </a:p>
        </p:txBody>
      </p:sp>
      <p:sp>
        <p:nvSpPr>
          <p:cNvPr id="20" name="Arrow: Down 19">
            <a:extLst>
              <a:ext uri="{FF2B5EF4-FFF2-40B4-BE49-F238E27FC236}">
                <a16:creationId xmlns:a16="http://schemas.microsoft.com/office/drawing/2014/main" id="{3337DF54-D37C-68B9-D262-D664998BD089}"/>
              </a:ext>
            </a:extLst>
          </p:cNvPr>
          <p:cNvSpPr/>
          <p:nvPr/>
        </p:nvSpPr>
        <p:spPr>
          <a:xfrm>
            <a:off x="10512425" y="3459163"/>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4828" name="Text Box 7">
            <a:extLst>
              <a:ext uri="{FF2B5EF4-FFF2-40B4-BE49-F238E27FC236}">
                <a16:creationId xmlns:a16="http://schemas.microsoft.com/office/drawing/2014/main" id="{E858C9CB-C6BD-4BF6-54A9-657D0638484A}"/>
              </a:ext>
            </a:extLst>
          </p:cNvPr>
          <p:cNvSpPr txBox="1">
            <a:spLocks noChangeArrowheads="1"/>
          </p:cNvSpPr>
          <p:nvPr/>
        </p:nvSpPr>
        <p:spPr bwMode="auto">
          <a:xfrm>
            <a:off x="9898063" y="3095625"/>
            <a:ext cx="1052512"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Allemagne</a:t>
            </a:r>
            <a:r>
              <a:rPr lang="en-CA" altLang="en-US" sz="1100">
                <a:ea typeface="Calibri" panose="020F0502020204030204" pitchFamily="34" charset="0"/>
                <a:cs typeface="Times New Roman" panose="02020603050405020304" pitchFamily="18" charset="0"/>
              </a:rPr>
              <a:t> </a:t>
            </a:r>
            <a:endParaRPr lang="en-CA" altLang="en-US" sz="1800">
              <a:latin typeface="Arial" panose="020B0604020202020204" pitchFamily="34" charset="0"/>
              <a:ea typeface="Calibri" panose="020F0502020204030204" pitchFamily="34" charset="0"/>
              <a:cs typeface="Times New Roman" panose="02020603050405020304" pitchFamily="18" charset="0"/>
            </a:endParaRPr>
          </a:p>
        </p:txBody>
      </p:sp>
      <p:sp>
        <p:nvSpPr>
          <p:cNvPr id="25" name="Arrow: Down 24">
            <a:extLst>
              <a:ext uri="{FF2B5EF4-FFF2-40B4-BE49-F238E27FC236}">
                <a16:creationId xmlns:a16="http://schemas.microsoft.com/office/drawing/2014/main" id="{6318CEC9-8328-E652-EBA0-4E63549C651E}"/>
              </a:ext>
            </a:extLst>
          </p:cNvPr>
          <p:cNvSpPr/>
          <p:nvPr/>
        </p:nvSpPr>
        <p:spPr>
          <a:xfrm>
            <a:off x="10645775" y="2520950"/>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4830" name="Text Box 7">
            <a:extLst>
              <a:ext uri="{FF2B5EF4-FFF2-40B4-BE49-F238E27FC236}">
                <a16:creationId xmlns:a16="http://schemas.microsoft.com/office/drawing/2014/main" id="{6B93F34E-47FC-58FA-CEDE-B8DD7EA4D9C6}"/>
              </a:ext>
            </a:extLst>
          </p:cNvPr>
          <p:cNvSpPr txBox="1">
            <a:spLocks noChangeArrowheads="1"/>
          </p:cNvSpPr>
          <p:nvPr/>
        </p:nvSpPr>
        <p:spPr bwMode="auto">
          <a:xfrm>
            <a:off x="10074275" y="2189163"/>
            <a:ext cx="10525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Hongrie</a:t>
            </a:r>
            <a:endParaRPr lang="en-CA" altLang="en-US" sz="1800">
              <a:latin typeface="Arial" panose="020B0604020202020204" pitchFamily="34" charset="0"/>
              <a:ea typeface="Calibri" panose="020F0502020204030204" pitchFamily="34" charset="0"/>
              <a:cs typeface="Times New Roman" panose="02020603050405020304" pitchFamily="18" charset="0"/>
            </a:endParaRPr>
          </a:p>
        </p:txBody>
      </p:sp>
      <p:sp>
        <p:nvSpPr>
          <p:cNvPr id="5" name="Arrow: Down 4">
            <a:extLst>
              <a:ext uri="{FF2B5EF4-FFF2-40B4-BE49-F238E27FC236}">
                <a16:creationId xmlns:a16="http://schemas.microsoft.com/office/drawing/2014/main" id="{FFA4FF8B-7E10-C83F-593E-A03177B87FA7}"/>
              </a:ext>
            </a:extLst>
          </p:cNvPr>
          <p:cNvSpPr/>
          <p:nvPr/>
        </p:nvSpPr>
        <p:spPr>
          <a:xfrm>
            <a:off x="10731500" y="1585913"/>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Text Box 7">
            <a:extLst>
              <a:ext uri="{FF2B5EF4-FFF2-40B4-BE49-F238E27FC236}">
                <a16:creationId xmlns:a16="http://schemas.microsoft.com/office/drawing/2014/main" id="{FC283E94-B89B-F8E0-7454-B8B696A15B21}"/>
              </a:ext>
            </a:extLst>
          </p:cNvPr>
          <p:cNvSpPr txBox="1">
            <a:spLocks noChangeArrowheads="1"/>
          </p:cNvSpPr>
          <p:nvPr/>
        </p:nvSpPr>
        <p:spPr bwMode="auto">
          <a:xfrm>
            <a:off x="10263188" y="1314450"/>
            <a:ext cx="1052512" cy="490538"/>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CA" altLang="en-US" sz="1600" b="1" dirty="0">
                <a:latin typeface="+mn-lt"/>
                <a:ea typeface="Calibri" panose="020F0502020204030204" pitchFamily="34" charset="0"/>
                <a:cs typeface="Times New Roman" panose="02020603050405020304" pitchFamily="18" charset="0"/>
              </a:rPr>
              <a:t>Slovaquie</a:t>
            </a:r>
            <a:endParaRPr lang="en-CA" altLang="en-US" sz="1800" dirty="0">
              <a:latin typeface="+mn-lt"/>
              <a:ea typeface="Calibri" panose="020F0502020204030204" pitchFamily="34" charset="0"/>
              <a:cs typeface="Times New Roman" panose="02020603050405020304" pitchFamily="18" charset="0"/>
            </a:endParaRPr>
          </a:p>
        </p:txBody>
      </p:sp>
      <p:sp>
        <p:nvSpPr>
          <p:cNvPr id="34833" name="Rectangle 17">
            <a:extLst>
              <a:ext uri="{FF2B5EF4-FFF2-40B4-BE49-F238E27FC236}">
                <a16:creationId xmlns:a16="http://schemas.microsoft.com/office/drawing/2014/main" id="{537FA0C0-AC7E-C4D2-FB8A-DD2102303110}"/>
              </a:ext>
            </a:extLst>
          </p:cNvPr>
          <p:cNvSpPr>
            <a:spLocks noChangeArrowheads="1"/>
          </p:cNvSpPr>
          <p:nvPr/>
        </p:nvSpPr>
        <p:spPr bwMode="auto">
          <a:xfrm>
            <a:off x="11034813" y="3841955"/>
            <a:ext cx="601663" cy="1911322"/>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8" name="Text Box 5">
            <a:extLst>
              <a:ext uri="{FF2B5EF4-FFF2-40B4-BE49-F238E27FC236}">
                <a16:creationId xmlns:a16="http://schemas.microsoft.com/office/drawing/2014/main" id="{2CE9965A-993C-88CA-28FE-DDB5FBD2CE32}"/>
              </a:ext>
            </a:extLst>
          </p:cNvPr>
          <p:cNvSpPr txBox="1">
            <a:spLocks noChangeArrowheads="1"/>
          </p:cNvSpPr>
          <p:nvPr/>
        </p:nvSpPr>
        <p:spPr bwMode="auto">
          <a:xfrm>
            <a:off x="11048910" y="3000796"/>
            <a:ext cx="888242" cy="1172077"/>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SAT-1 </a:t>
            </a:r>
          </a:p>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Moyen-Orient</a:t>
            </a:r>
            <a:endParaRPr lang="en-CA" altLang="en-US" sz="1600" b="1" dirty="0">
              <a:latin typeface="+mn-lt"/>
              <a:ea typeface="Calibri" panose="020F0502020204030204" pitchFamily="34" charset="0"/>
              <a:cs typeface="Times New Roman" panose="02020603050405020304" pitchFamily="18" charset="0"/>
            </a:endParaRPr>
          </a:p>
        </p:txBody>
      </p:sp>
    </p:spTree>
  </p:cSld>
  <p:clrMapOvr>
    <a:masterClrMapping/>
  </p:clrMapOvr>
  <p:transition spd="slow"/>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89a99309f50619cd2cb2bd943af489cc">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284bab10ff48d553330a69ccda6115c4"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C14746-525C-4509-9658-3C04072D69AE}">
  <ds:schemaRefs>
    <ds:schemaRef ds:uri="http://schemas.microsoft.com/sharepoint/v3/contenttype/forms"/>
  </ds:schemaRefs>
</ds:datastoreItem>
</file>

<file path=customXml/itemProps2.xml><?xml version="1.0" encoding="utf-8"?>
<ds:datastoreItem xmlns:ds="http://schemas.openxmlformats.org/officeDocument/2006/customXml" ds:itemID="{F422B24E-F66B-4FBA-9704-13D4E78FF866}">
  <ds:schemaRefs>
    <ds:schemaRef ds:uri="http://schemas.microsoft.com/office/2006/metadata/properties"/>
    <ds:schemaRef ds:uri="http://schemas.microsoft.com/office/infopath/2007/PartnerControls"/>
    <ds:schemaRef ds:uri="894e992d-1f5f-43c5-970b-dde96d23e5c3"/>
    <ds:schemaRef ds:uri="15b7ed99-b5df-4a34-ab63-5ec2159bb241"/>
  </ds:schemaRefs>
</ds:datastoreItem>
</file>

<file path=customXml/itemProps3.xml><?xml version="1.0" encoding="utf-8"?>
<ds:datastoreItem xmlns:ds="http://schemas.openxmlformats.org/officeDocument/2006/customXml" ds:itemID="{51D8F782-5586-49F2-96AB-4EBD8CCB42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b7ed99-b5df-4a34-ab63-5ec2159bb241"/>
    <ds:schemaRef ds:uri="894e992d-1f5f-43c5-970b-dde96d23e5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30441</TotalTime>
  <Words>3101</Words>
  <Application>Microsoft Office PowerPoint</Application>
  <PresentationFormat>Widescreen</PresentationFormat>
  <Paragraphs>282</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2_Office Theme</vt:lpstr>
      <vt:lpstr>Communauté des maladies émergentes et zoonotiques Identifier les risques émergents grâce à l'intelligence collective</vt:lpstr>
      <vt:lpstr>La tique asiatique à longues cornes aux États-Unis</vt:lpstr>
      <vt:lpstr>Myiase du nouveau mondes</vt:lpstr>
      <vt:lpstr>Myiase du nouveau monde</vt:lpstr>
      <vt:lpstr>Le virus de la fièvre catarrhale ovine en Europe</vt:lpstr>
      <vt:lpstr>Le virus de la fièvre catarrhale ovine en Europe</vt:lpstr>
      <vt:lpstr>La variole ovine et la variole caprine en Europe</vt:lpstr>
      <vt:lpstr>Maladies à fort impact en Europe, Depuis le 13 octobre</vt:lpstr>
      <vt:lpstr>Fièvre aphteuse – Tendance des risques</vt:lpstr>
      <vt:lpstr>Cas de fièvre aphteuse signalés par FAO Empres-i (depuis le 15 octobre 2025)</vt:lpstr>
      <vt:lpstr>Fièvre aphteuse en Afrique du Nord et au Moyen-Orient - GOV.UK</vt:lpstr>
      <vt:lpstr>FAO - Évaluation rapide des risques : fièvre aphteuse SAT-1</vt:lpstr>
      <vt:lpstr>Peste des petits ruminants</vt:lpstr>
      <vt:lpstr>Résultats scientifiques</vt:lpstr>
      <vt:lpstr>Résultats scientifiques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keywords>, docId:1918B0BA5E8B6B4DF2B58E46DF3EC2EF</cp:keywords>
  <cp:lastModifiedBy>Osborn, Andrea (CFIA/ACIA)</cp:lastModifiedBy>
  <cp:revision>555</cp:revision>
  <dcterms:created xsi:type="dcterms:W3CDTF">2020-02-07T23:34:08Z</dcterms:created>
  <dcterms:modified xsi:type="dcterms:W3CDTF">2026-01-18T00:13:05Z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y fmtid="{D5CDD505-2E9C-101B-9397-08002B2CF9AE}" pid="3" name="MediaServiceImageTags">
    <vt:lpwstr/>
  </property>
</Properties>
</file>